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546" r:id="rId2"/>
    <p:sldId id="627" r:id="rId3"/>
    <p:sldId id="555" r:id="rId4"/>
    <p:sldId id="556" r:id="rId5"/>
    <p:sldId id="640" r:id="rId6"/>
    <p:sldId id="650" r:id="rId7"/>
    <p:sldId id="582" r:id="rId8"/>
    <p:sldId id="638" r:id="rId9"/>
    <p:sldId id="651" r:id="rId10"/>
    <p:sldId id="629" r:id="rId11"/>
    <p:sldId id="630" r:id="rId12"/>
    <p:sldId id="639" r:id="rId13"/>
    <p:sldId id="631" r:id="rId14"/>
    <p:sldId id="632" r:id="rId15"/>
    <p:sldId id="633" r:id="rId16"/>
    <p:sldId id="634" r:id="rId17"/>
    <p:sldId id="635" r:id="rId18"/>
    <p:sldId id="636" r:id="rId19"/>
    <p:sldId id="637" r:id="rId20"/>
    <p:sldId id="597" r:id="rId21"/>
    <p:sldId id="601" r:id="rId22"/>
    <p:sldId id="602" r:id="rId23"/>
    <p:sldId id="603" r:id="rId24"/>
    <p:sldId id="604" r:id="rId25"/>
    <p:sldId id="641" r:id="rId26"/>
    <p:sldId id="642" r:id="rId27"/>
    <p:sldId id="643" r:id="rId28"/>
    <p:sldId id="644" r:id="rId29"/>
    <p:sldId id="645" r:id="rId30"/>
    <p:sldId id="646" r:id="rId31"/>
    <p:sldId id="647" r:id="rId32"/>
    <p:sldId id="648" r:id="rId33"/>
    <p:sldId id="649" r:id="rId34"/>
    <p:sldId id="327" r:id="rId3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91099" autoAdjust="0"/>
  </p:normalViewPr>
  <p:slideViewPr>
    <p:cSldViewPr>
      <p:cViewPr varScale="1">
        <p:scale>
          <a:sx n="63" d="100"/>
          <a:sy n="63" d="100"/>
        </p:scale>
        <p:origin x="1144" y="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0:30:44.457"/>
    </inkml:context>
    <inkml:brush xml:id="br0">
      <inkml:brushProperty name="width" value="0.05292" units="cm"/>
      <inkml:brushProperty name="height" value="0.05292" units="cm"/>
    </inkml:brush>
  </inkml:definitions>
  <inkml:trace contextRef="#ctx0" brushRef="#br0">14432 8574 547 0,'7'-8'278'0,"7"-9"-91"0,1-2-42 16,-5-6-26-16,-1-5 4 16,-5 0 24-16,-4-1 1 15,-4 2-20-15,-5 7-16 16,-5 6-43-16,-3 3-15 15,-10 11-35-15,0 5-16 16,-7 10-21-16,3 8-6 0,6 11-7 16,3 4-1-16,12 9 7 15,4-2 3-15,13-6-11 16,7-7-2-16,12-19-4 16,6-11 3-16,4-18 25 15,0-9 11-15,-7-3 41 16,-6-5 19-16,-11 2 29 15,-4 3 13-15,-6 3-12 16,-2 9-21-16,-3 14-22 16,-1 8-16-16,3 18-21 15,2 2-1-15,9 9-9 16,8 4 0-16,12-6-1 16,7-1 0-16,4-7 1 15,0 0-43-15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2:23.540"/>
    </inkml:context>
    <inkml:brush xml:id="br0">
      <inkml:brushProperty name="width" value="0.05292" units="cm"/>
      <inkml:brushProperty name="height" value="0.05292" units="cm"/>
    </inkml:brush>
  </inkml:definitions>
  <inkml:trace contextRef="#ctx0" brushRef="#br0">22722 8501 1471 0,'-11'8'236'0,"-16"10"-84"16,-3 9-19-16,3 18-45 15,3 8-12-15,16 18-24 16,8 2-9-16,13 0-20 16,6-7-6-16,4-16-7 15,2-11-24-15,5-14-107 16,-2-9-112-16</inkml:trace>
  <inkml:trace contextRef="#ctx0" brushRef="#br0" timeOffset="453.3394">22829 8713 1468 0,'2'2'247'0,"8"2"-54"16,5 5-41-16,8 13-47 15,5 6-18-15,-2 10-36 16,2 3-9-16,-5-2-18 0,-5-4-20 15,-4-8-64-15,-6-6-64 16</inkml:trace>
  <inkml:trace contextRef="#ctx0" brushRef="#br0" timeOffset="632.3063">23052 8766 1468 0,'-4'-3'259'0,"-5"-2"-33"15,0 5-38-15,-8 13-56 16,-1 7-26-16,-5 12-51 16,3 8-20-16,-3 3-34 15,0-3-43-15,3-4-117 16,0-8-89-16</inkml:trace>
  <inkml:trace contextRef="#ctx0" brushRef="#br0" timeOffset="809.6573">23128 8917 1364 0,'0'6'280'0,"-2"13"57"0,-3 1-115 15,-5 3-98-15,-1 2-27 16,3-3-90-16,1-4-65 15</inkml:trace>
  <inkml:trace contextRef="#ctx0" brushRef="#br0" timeOffset="1232.8337">23225 8778 1436 0,'0'8'243'15,"-2"5"-42"-15,2 6-82 16,0 4-17-16,5 3-31 16,6-2-18-16,0-3-23 15,2-4-6-15,4-8-13 16,-2-7 0-16,1-4-1 15,3-6 0-15,-8-7 1 16,1-4 0-16,-4-5-3 16,-3 1-1-16,-1 4-1 15,1 4-2-15,-1 4 0 16,-1 7 0-16,0 7 2 16,4 8 3-16,1 11 5 0,5 5-1 15,-2 6 0-15,-3 5 4 16,-6 1 8-16,-4-3 9 15,-7 0 7-15,-5-4-2 16,-5-7-13-16,-3-1-18 16,-2-9-53-16,1-7-43 15,2-10-204-15</inkml:trace>
  <inkml:trace contextRef="#ctx0" brushRef="#br0" timeOffset="1544.513">23512 8632 1629 0,'13'10'342'0,"11"14"-170"16,2 5-37-16,-3 14-41 15,-8 5-11-15,-11 11-13 16,-9 1 13-16,-6-4-9 0,-3-8-18 16,0-15-22-16,3-7-29 15,1-7-69-15,3-4-61 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1:11:33.446"/>
    </inkml:context>
    <inkml:brush xml:id="br0">
      <inkml:brushProperty name="width" value="0.05292" units="cm"/>
      <inkml:brushProperty name="height" value="0.05292" units="cm"/>
    </inkml:brush>
  </inkml:definitions>
  <inkml:trace contextRef="#ctx0" brushRef="#br0">1577 8946 880 0,'10'1'343'0,"20"-1"-210"15,16 2-8-15,24-8 18 16,18-3-14-16,13-5-40 16,3 0-22-16,-6 2-30 15,-14 2-12-15,-23 7-10 16,-9 1-24-16,-21 8-138 16,-9 7-128-16</inkml:trace>
  <inkml:trace contextRef="#ctx0" brushRef="#br0" timeOffset="216.2734">2016 8927 896 0,'-9'-1'428'0,"-4"2"-161"16,3 2-85-16,10 11-73 15,5 3-21-15,3 9-6 16,-3 6 1-16,-2 4 0 0,-1 4-3 15,-3 4-26-15,0-2-12 16,-3 5-25-16,-3-5-5 16,5 1-62-16,2-3-79 15,9-4-253-15</inkml:trace>
  <inkml:trace contextRef="#ctx0" brushRef="#br0" timeOffset="523.9965">2306 9332 636 0,'4'-11'348'15,"0"-10"-81"-15,1 5-74 16,-5 1-22-16,-3 6-29 16,-1 5-19-16,-4 4-55 15,-3 5-24-15,0 8-43 16,-3 2-12-16,7 8-12 15,2 3-1-15,10 1 7 16,5 0 6-16,4-7 4 16,8-5 5-16,4-10 20 15,2-5 20-15,-1-12 55 16,-5-2 25-16,-12-4 9 0,-10-1-12 16,-15 2-47-16,-10 0-29 15,-6 4-58-15,4-1-73 16</inkml:trace>
  <inkml:trace contextRef="#ctx0" brushRef="#br0" timeOffset="1104.2246">3132 9270 933 0,'-2'-4'429'0,"5"0"-209"16,0 4-89-16,-3 0-93 15,1 5-21-15,7 25-2 16,6 35 3-16,-13-31 2 16,2-8 2-16,0-8-3 15,2-9 6-15,0-10 13 16,0-8 2-16,2-16-2 16,2-6-6-16,6-6-19 15,4 2-4-15,-3 7 1 16,0 7-3-16,1 15-5 15,-3 8-2-15,2 16-2 16,-3 6 2-16,-8 12 8 16,-3 4 2-16,0 1-1 15,2-4-2-15,4-11-31 16,2-4-75-16</inkml:trace>
  <inkml:trace contextRef="#ctx0" brushRef="#br0" timeOffset="1463.0428">3408 9168 783 0,'13'-20'411'0,"9"-19"-77"16,7 4-77-16,-2 14-71 16,-4 9-48-16,5 13-81 15,-3 9-16-15,-3 11-18 16,2 10 0-16,-3 16 2 15,-3 4-2-15,2 15-2 16,-4-3-3-16,2-4-5 16,-1-5 0-16,-7-18-1 15,1-7 1-15,-3-19 2 16,-2-6 7-16,-3-12 6 16,-4-9-3-16,-6-10-13 15,-6-2-16-15,-6-1-24 16,-1 5-7-16,-6 15-11 15,0 10 1-15,1 14 6 16,3 6 4-16,7 3 15 16,7 2 29-16,6-4-145 0,3-5-125 15</inkml:trace>
  <inkml:trace contextRef="#ctx0" brushRef="#br0" timeOffset="1867.5333">4008 9252 656 0,'-4'-4'415'0,"-14"-4"-17"16,-3 4-116-16,3 6-143 15,-2 3-52-15,8 4-78 16,4 2-9-16,8 3-17 15,5 1-5-15,7 0 4 16,11-1 9-16,-1-5 12 16,-1-1 4-16,-1-2 3 15,-4-1-1-15,-11-2-1 16,-5-1 0-16,-8-2-1 16,-5 3 0-16,1 0-2 15,-11 2-2-15,4 5 0 16,-4 2 4-16,2 3 2 15,8 3 1-15,6 1-2 16,5 0-5-16,9 0-3 0,6-2 1 16,2-6 1-16,5 1 2 15,1-3 4-15,1-4-5 16,8-1-87-16,-3-4-89 16</inkml:trace>
  <inkml:trace contextRef="#ctx0" brushRef="#br0" timeOffset="2038.5622">4135 9342 919 0,'-5'-13'453'0,"0"-9"-151"16,5 7-109-16,4 9-97 15,3 8-25-15,0 10-37 16,0 5 4-16,2 12-12 16,-1 6-10-16,-2 2-5 15,-2 2-2-15,-2-6 18 16,1-5-64-16,3-6-217 15</inkml:trace>
  <inkml:trace contextRef="#ctx0" brushRef="#br0" timeOffset="2260.5251">4365 9349 913 0,'-5'-3'465'0,"-5"2"-147"16,-4 2-91-16,-8 5-119 15,-2 4-36-15,-1 7-47 0,1 0-10 16,6 8-18-16,8-2-10 16,8-2-9-16,4 0-3 15,9-10 3-15,8 4 6 16,10-4 12-16,1 1 6 16,7-6 7-16,-4-4-42 15,-2-4-175-15</inkml:trace>
  <inkml:trace contextRef="#ctx0" brushRef="#br0" timeOffset="2457.9787">4495 9335 931 0,'0'0'420'15,"-5"0"-198"-15,10 1-124 16,-5-1-37-16,0 0-38 15,15 2-6-15,42 4-8 16,-29-6 1-16,1-2-6 16,0-3-51-16,-10-2-283 15</inkml:trace>
  <inkml:trace contextRef="#ctx0" brushRef="#br0" timeOffset="2586.2979">4595 9406 467 0,'-3'13'264'0,"-1"13"-24"0,0-4-71 16,6-1-66-16,2-2-28 16,9-7-47-16,4 2-25 15</inkml:trace>
  <inkml:trace contextRef="#ctx0" brushRef="#br0" timeOffset="2935.7005">4870 9488 1051 0,'0'4'496'0,"-2"0"-193"0,9 4-157 16,1-5-41-16,9-1-45 15,-2-2-17-15,5-5-14 16,-1-3-2-16,-1-2 0 16,5-1 1-16,-12-7 2 15,2 1-1-15,-12-10 0 16,-1 3-1-16,-7 0-14 15,-7-2-6-15,-1 8-14 16,-8 3-9-16,4 11 0 16,0 4-3-16,4 11-4 15,4 4-2-15,-1 4-5 16,6 10 5-16,3 6 16 16,4 5 7-16,7 4 10 15,1-2 2-15,6-1-5 16,-11-8-1-16,5 0 0 0,-6-3 0 15,-1-11-13-15,7 3-67 16,-1-11-339-16</inkml:trace>
  <inkml:trace contextRef="#ctx0" brushRef="#br0" timeOffset="3245.5905">5391 9367 974 0,'-3'-9'443'0,"-9"-7"-162"16,-5 1-55-16,-10 5-91 16,-1 5 8-16,0 6-54 15,-3 6-27-15,9 9-37 16,0 5-12-16,9 8-9 15,6-3-3-15,7 2-1 16,7-8 0-16,8-3 2 16,8 1 2-16,4-9 4 15,2 4 0-15,-2-14 8 16,2-3-25-16,-6-8-118 16,-3-9-205-16</inkml:trace>
  <inkml:trace contextRef="#ctx0" brushRef="#br0" timeOffset="3370.434">5360 9154 1250 0,'-7'-7'613'0,"-4"-9"-222"15,8 6-232-15,-2 2-76 16,5 0-51-16,2 6-89 16,9 3-422-16</inkml:trace>
  <inkml:trace contextRef="#ctx0" brushRef="#br0" timeOffset="3608.3497">5480 9273 1040 0,'5'0'491'0,"0"1"-183"16,6 6-129-16,4 10-96 15,0 6-27-15,3 7-31 16,-3 0-8-16,-2-5 2 15,-3-3 10-15,1-13 23 16,0-3 20-16,3-7 15 16,1-7-1-16,0-9-19 15,0-4-20-15,0-8-17 16,-1-2-49-16,-2 4-207 0</inkml:trace>
  <inkml:trace contextRef="#ctx0" brushRef="#br0" timeOffset="3846.012">5928 9273 1290 0,'-3'-3'597'0,"-2"3"-294"16,1 1-92-16,3-1-137 15,-1 2-40-15,-1 27-26 16,-2 36-2-16,11-29 21 16,7 0-57-16,-4-9-152 15,1-3-233-15</inkml:trace>
  <inkml:trace contextRef="#ctx0" brushRef="#br0" timeOffset="4173.4585">6288 9391 574 0,'-1'-5'394'0,"-7"-10"36"0,-4 0-97 15,-3-3-137-15,-4 2-49 16,-4 5-82-16,3 2-36 15,-2 9-22-15,3 7-15 16,5 10-22-16,1 3-2 16,10 9 6-16,1 1 6 15,9 0 16-15,8-1 6 16,8-11 9-16,5-5 6 0,4-11 12 16,-3-5 15-16,0-8 28 15,-6-1 23-15,-11-9 7 16,-7 1-15-16,-14 0-32 15,-9 2-75-15</inkml:trace>
  <inkml:trace contextRef="#ctx0" brushRef="#br0" timeOffset="7974.152">7358 9337 708 0,'-9'-6'341'0,"-18"-6"-125"0,-2 1-29 15,-6 8-66-15,-1 3-34 16,7 12-58-16,4 3-27 15,13 11-31-15,8-1-4 16,13 4-8-16,8-2 6 16,14-11 16-16,7 2 4 15,-1-13 16-15,1 0 6 0,-14-6 8 16,-7-6 5-16,-14 2 5 16,-3-1-3-16,-17 2-3 15,-7 3 2-15,-8 2-4 16,-5 1-1-16,9 6-9 15,6 3-11-15,10 6-10 16,9 0-3-16,9 3-1 16,7-2 3-16,14-4 6 15,5-2 2-15,7-4 7 16,2-1 2-16,-8-6 3 16,-1 0 3-16,-11-2 3 15,-7-6 4-15,-8-3 5 16,-3-1 3-16,-4-2 2 15,0 2 7-15,-4 5 4 16,-5-4-2-16,1 6-10 0,4 3-16 16,7 1-15-16,3 0-2 15,-5-2 4-15,0 1 5 16,1 0 5-16,13-8 0 16,31-26-3-16,-28 20 0 15,-3 1 3-15,1 10 5 16,-3 10 11-16,-3 4 3 15,-2 12 3-15,-1 0-4 0,-3 0-8 16,2 2-3-16,-1-8-5 16,1-3 0-16,2-4-37 15,-4-3-75-15</inkml:trace>
  <inkml:trace contextRef="#ctx0" brushRef="#br0" timeOffset="8408.0187">7761 9398 844 0,'-1'2'430'0,"1"16"-109"16,1 5-147-16,1 10-87 16,-1 6-26-16,-1-6-28 15,0-2-11-15,7-5 2 16,3-4-69-16</inkml:trace>
  <inkml:trace contextRef="#ctx0" brushRef="#br0" timeOffset="8770.3528">7948 9398 914 0,'7'-1'400'16,"7"-1"-202"-16,7 3-62 16,6 2-67-16,2 5-19 15,7 2-27-15,-6-2-7 16,-5 0 0-16,-3-5 2 16,-11-5 1-16,-2 2-23 15,-6-7-61-15,-2-3-32 16,-3 0-16-16,-6-1 19 15,-4 7 50-15,-2 4 25 0,1 12 37 16,-4 5 23-16,0 9 33 16,5 4 12-16,-1-2-22 15,6 2-16-15,7-4-31 16,4-4-7-16,9-5-6 16,-6-1-1-16,15-7 8 15,4 1-17-15,0-8-153 16</inkml:trace>
  <inkml:trace contextRef="#ctx0" brushRef="#br0" timeOffset="9080.7701">8517 9508 1000 0,'2'2'437'0,"-1"5"-223"16,-3 2-39-16,-9 4-63 15,-2 1-25-15,-9 4-35 0,1 1-17 16,-1-4-10-16,1-3-2 16,7-8 0-16,1-5-3 15,4-8-9-15,5-3-3 16,-3-8-8-16,3 2-4 16,7-2-7-16,-2 1-1 15,13 9 10-15,-5 0 3 0,4 11 7 16,4 6 4-1,-4 9-8-15,6 5 0 0,2 2 0 16,0 2-1-16,4-2-116 16,-1 2-222-16</inkml:trace>
  <inkml:trace contextRef="#ctx0" brushRef="#br0" timeOffset="9276.6685">8693 9472 1107 0,'9'5'500'16,"4"-1"-213"-16,6 10-186 15,9 10-35-15,-1 7-33 16,0 5-5-16,-2 6-12 16,-8-4-3-16,0-3-1 15,-5-3 0-15,-2-12-66 16,6-1-86-16</inkml:trace>
  <inkml:trace contextRef="#ctx0" brushRef="#br0" timeOffset="9446.3707">8926 9487 1005 0,'-7'0'528'0,"-5"2"-132"15,-4 18-214-15,-3 5-55 0,-4 12-55 16,-5 5-18-16,-9 6-15 15,-3 4-7-15,-4 0 21 16,4-1-86-16,8-7-581 16</inkml:trace>
  <inkml:trace contextRef="#ctx0" brushRef="#br0" timeOffset="9949.427">9011 9420 1035 0,'-2'-1'481'0,"-5"-1"-232"16,2 4-71-16,1 12-108 15,1 4-35-15,6 10-25 16,2 2 0-16,10 0-4 16,0-6 1-16,5-3 3 15,-8-4 5-15,11-8 15 16,1-2 4-16,-1-7 5 15,8-7-2-15,-17-1-11 16,-1-4 2-16,-9-2-84 16,0-7-93-16</inkml:trace>
  <inkml:trace contextRef="#ctx0" brushRef="#br0" timeOffset="10061.0765">9124 9278 619 0,'-4'-9'418'0,"-6"-11"-12"0,5 5-92 16,1 5-147-16,3 2-60 15,3 5-71-15,2 3-34 16,5 4-126-16</inkml:trace>
  <inkml:trace contextRef="#ctx0" brushRef="#br0" timeOffset="10295.0302">9290 9421 963 0,'2'6'447'0,"2"16"-210"16,2 2-86-16,5 3-97 16,2 3-26-16,1-10-12 15,-2 0 0-15,1-6 18 16,-3-6 15-16,5-6 45 16,0-5 19-16,2-10-1 15,-2-3-14-15,-2-7-46 16,1-1-21-16,-5 4-72 15,1 2-102-15</inkml:trace>
  <inkml:trace contextRef="#ctx0" brushRef="#br0" timeOffset="10697.8704">9770 9284 995 0,'-12'-2'471'0,"-11"-6"-202"0,1 8-134 15,4 7-51-15,4 5-70 16,12 6-15-16,6 5-14 16,8 0 0-16,6 0 13 15,1-4 2-15,1-4 1 16,-1-4 4-16,-6-7 6 15,-2-3 3-15,-7-2 8 16,0-2 2-16,-7-3-9 16,-1 4-5-16,-14-5-9 15,-3 7-6-15,-5 7-4 16,-2 4-1-16,8 12-7 16,1 0 0-16,13 3-1 15,2-4-1-15,15-2 7 16,8-3 4-16,9-5 7 15,4 2 3-15,0-10 2 16,1 0 2-16,-2-5-52 16,0-2-99-16</inkml:trace>
  <inkml:trace contextRef="#ctx0" brushRef="#br0" timeOffset="11042.329">10067 9426 956 0,'-1'-4'419'0,"2"1"-238"15,5-3-61-15,10 0-89 16,6 4-16-16,9-4-5 16,3 3 0-16,-2-3-3 15,-3-3 2-15,-11 1 4 16,-4 0 3-16,-8 3 5 15,-6 3-2-15,-3 1-8 16,2 1-4-16,0 0-6 16,-12 4 0-16,-42 26 2 15,33-11-2-15,5 4-4 16,2-1-4-16,9 2-4 16,5 0-1-16,7-4 2 15,8 4 2-15,5-10 6 16,1-2 3-16,5-1-31 15,4-5-95-15</inkml:trace>
  <inkml:trace contextRef="#ctx0" brushRef="#br0" timeOffset="11461.5948">10580 9474 789 0,'-4'8'450'0,"-6"3"-80"15,-7 6-180-15,-5 1-60 16,-4-3-67-16,0 2-21 15,3-7-11-15,4-5-2 16,3-7-2-16,-1-3-3 0,9-10-16 16,0-3-5-16,6-5-11 15,7 7-4-15,1-2-3 16,6 3 0-16,2 10 10 16,-3-2 5-16,2 10 6 15,0 6 4-15,2 8-4 16,1 0-1-16,3 4-2 15,4 2 0-15,4-10-1 16,0 0 2-16,0-9 2 16,0-4 3-16,0-8 4 15,0-2 1-15,-4-5 0 16,-2-6-2-16,-4 1-1 16,-1 0-2-16,-2 5-5 15,-6 4-4-15,-1 9-10 16,-5 5-2-16,-2 9 3 15,5 9 2-15,-6 7 8 16,1 4 2-16,4 0-1 16,-3-3-2-16,11-4-24 0,1-4 330 15</inkml:trace>
  <inkml:trace contextRef="#ctx0" brushRef="#br0" timeOffset="12271.0602">11383 9354 1020 0,'1'-20'398'0,"9"-18"-284"16,6 1-20-16,11 6-17 15,6 8-5-15,3 5-17 16,3 9-18-16,3 16-37 16,3 9-5-16,-10 21 2 15,1 14 2-15,-12 14 3 16,-4 7 2-16,0-4 3 16,-6-8 0-16,-1-19 1 15,-5-7 1-15,-5-15 1 0,3-5 1 16,-3-10 24-16,-1-4-10 15,-5-13-12-15,-14-7-3 16,-2-5-29-16,-2-2 6 16,-7 9 7-16,4 10 3 15,-9 13 3-15,-5 5 1 16,2 10-2-16,1 0-3 16,18 3-3-16,7-2-1 15,19-5-75-15,15-7-90 0</inkml:trace>
  <inkml:trace contextRef="#ctx0" brushRef="#br0" timeOffset="12509.6119">12118 9583 798 0,'1'-4'398'0,"-1"-4"-115"15,-8 0-34-15,-3 1-97 16,-8-1-29-16,-7 5-58 15,-4 0-26-15,4 6-7 16,2 4-18-16,7 5-26 16,9 2-3-16,8 2-1 15,4 1 3-15,11 1 9 16,5-4 1-16,4-2 2 16,4-3 32-16,0-3-141 15,-3-2-137-15</inkml:trace>
  <inkml:trace contextRef="#ctx0" brushRef="#br0" timeOffset="12884.6587">12092 9296 1209 0,'-6'-11'505'16,"-6"-10"-311"-16,4 9-85 16,6 7-127-16,2 5-19 0,6 8 63 15,1 4-124-15,9 11-78 16,2 4 0-16,3 10-71 15,-1 3 123-15,-3 3 127 16,-1 3 44-16,-3 2 54 16,1-1 15-16,2 3-3 15,-4 0-27-15,2 0-45 16,2-1-9-16,-10-5-10 16,-5-3-2-16,-3-6 1 15,-8-6 2-15,-2-9 2 16,2-5 4-16,2-9 7 15,-2-9-2-15,5-8-8 16,0-7-8-16,5-15-17 16,2-5-1-16,9-8-1 15,-1-4 2-15,3 4 6 16,6 7 0-16,-1 2 0 16,4 7-2-16,1 7-56 0,-4 2-77 15</inkml:trace>
  <inkml:trace contextRef="#ctx0" brushRef="#br0" timeOffset="13289.285">12545 9486 890 0,'-7'8'418'0,"-6"5"-150"0,3 6-187 16,4 4-40-16,6 4-31 15,7-7-5-15,7-1-1 16,2-3 3-16,5-10 27 16,1-3 26-16,-3-7 40 15,1-8 8-15,-8-6-12 16,1-2-20-16,-7 1-31 16,0 1-3-16,-6 4-11 15,-5 5-4-15,6 0-24 16,-3 5-10-16,-2 7-12 15,8 4-2-15,-3 12 9 16,2 2 5-16,9 2 5 16,1 1 0-16,2-6 2 15,2-3 1-15,-1-8 5 16,1-5 2-16,0-6 57 0,0-4 25 16,-6-8 27-16,-3-1 1 15,-2-4-57-15,-2-1-24 16,-1 8-105-16,1-2-63 15</inkml:trace>
  <inkml:trace contextRef="#ctx0" brushRef="#br0" timeOffset="14067.3818">13423 9479 518 0,'0'-1'275'16,"2"2"-33"-16,11 2-100 16,4 1-21-16,10 2 20 15,4-4-5-15,0-2-31 16,-2-4-14-16,-6-4-34 15,-1 3-14-15,-9-3-14 16,-5-1-3-16,-4 7 0 16,-6-4-7-16,-7 10-11 15,2 7-3-15,-12 8-10 0,2 2-2 16,6 6 0-16,-1-3 0 16,12 8-1-16,8-1 1 15,8-4 2-15,14 2-12 16,4-10-33-16,-1-4-8 15,8-11-8-15,-11-5 14 16,6-9 35-16,1-4 10 16,-9-6 9-16,1 2 3 0,-11-3 34 15,-6 1 28-15,-10 3 50 16,-5 1 28-16,-15 3 2 16,-4 0-20-16,-3 4-48 15,1-2-32-15,2 6-43 16,2 4-14-16,8 5-16 15,0 7 0-15,5 3 4 16,6 3 5-16,6 2 9 16,5 0 1-16,10-3 3 15,3-3 2-15,7-6 2 16,-2-6 2-16,2-2 3 16,-4-5 3-16,-5-6 5 15,-4-1 2-15,-8-3 5 16,-2 4 1-16,-7 2-5 15,-1 2-5-15,-4 4-17 16,-1 2-5-16,4 9-6 16,2 1 2-16,5 5 8 15,2 2 3-15,7-3 2 0,2 2 2 16,8-2 1-16,1-6 0 16,-2-6 42-16,-2-4 17 15,-5-7 36-15,0-2 11 16,-4 0-37-16,-5 0-11 15,-5 1-36-15,-2 0-23 16,-6 3-101-16,3 1 410 0</inkml:trace>
  <inkml:trace contextRef="#ctx0" brushRef="#br0" timeOffset="15001.4897">1903 10266 255 0,'-9'3'179'15,"-5"6"-7"-15,2 5-51 16,7 6-23-16,5 8-42 16,14 4-3-16,6-3-5 15,14-1 4-15,10-7 14 16,-6-14 20-16,5-5 20 15,-10-10 51-15,-12-10 23 0,-7-7 37 16,-11-3 2-16,-12-6-55 16,-2 2-34-16,-11 3-69 15,-6 5-28-15,4 7-26 16,-2 7 5-16,3 10-143 16,6 8-108-16</inkml:trace>
  <inkml:trace contextRef="#ctx0" brushRef="#br0" timeOffset="15255.3684">2285 10206 1383 0,'-1'0'521'0,"1"13"-401"0,2 9-55 16,4 24-62-16,0 14-1 16,-1 11 2-16,-2 6 1 15,1 3 0-15,1-1 0 16,3-7 1-16,-1-6-25 16,1-19-69-16,-1-11-66 15</inkml:trace>
  <inkml:trace contextRef="#ctx0" brushRef="#br0" timeOffset="15421.9628">2331 10467 1350 0,'4'-2'492'0,"10"-5"-410"15,3 0-48-15,16 0-36 16,7 2 1-16,7 5-113 15,1 0-154-15</inkml:trace>
  <inkml:trace contextRef="#ctx0" brushRef="#br0" timeOffset="15632.0403">2742 10378 603 0,'-2'-6'400'0,"-8"-7"2"16,-4-2-75-16,-6 0-119 0,-4 1-35 15,-4 4-66 1,4 7-29-16,5 5-60 0,1 9-21 15,12 9-15-15,-1 5-1 16,8 6 10-16,10 2 4 16,7-2 1-16,5-4 1 15,7-10 2-15,4-4 0 16,0-13 0-16,-3-1-4 16,-10-11-97-16,-3-2-86 0</inkml:trace>
  <inkml:trace contextRef="#ctx0" brushRef="#br0" timeOffset="15944.3898">2786 10271 842 0,'0'-5'470'16,"-1"-2"-127"-16,7 7-147 15,5 4-37-15,12 14-97 16,6 5-24-16,8 17-14 16,4 6-4-16,1 9-7 15,-6 0-3-15,-7-2 1 16,-9-1-1-16,-13-4 2 15,-7-2 1-15,-11-5 3 16,-5-3-2-16,-7-11 3 16,1-7 3-16,-1-11 5 15,3-9 1-15,3-15-11 16,2-7-7-16,10-14-12 0,2-6-4 16,11-8 4-16,10-3 1 15,9 2 1-15,0-3 1 16,2-4-1-16,4 2 0 15,-3 3 2-15,5 9 0 16,-5 18-4-16,-4 7-73 16</inkml:trace>
  <inkml:trace contextRef="#ctx0" brushRef="#br0" timeOffset="16668.3608">3404 10242 927 0,'-13'-1'380'0,"-12"0"-236"0,6 3-72 16,11 6-61-16,7 5-23 15,9 3-19-15,5 1 4 16,10-1 15-16,-1-4 8 16,0-5 8-16,-3 0 7 15,-9-7 10-15,1 1 9 16,-11-2 24-16,-6-3 7 0,-14 4 5 16,-9 3-2-16,-6 9-21 15,3 6-13 1,6 9-10-16,9 0-11 0,11-1-9 15,7 0-1-15,13-7-8 16,6-4 5-16,6-8 7 16,3-7 7-16,3-8 16 15,-2-3 5-15,-5-11 6 16,-3 0 2-16,-9-7-2 16,2-1 4-16,-7-1 16 15,-1 3 1-15,-7 6-18 16,1 8-15-16,4 13-33 15,0 6-9-15,9 17 1 16,-6 2 4-16,7 11 7 16,-2 1 2-16,1-3 3 15,4-2 1-15,-1-13 2 0,1-6 4 16,-3-12 23-16,0-7 21 16,-3-9 32-16,-2-6 8 15,-1-8-19-15,-3-2-20 16,1-3-53-16,-1 4-55 15,-3 6-175-15</inkml:trace>
  <inkml:trace contextRef="#ctx0" brushRef="#br0" timeOffset="17232.4993">4043 10403 745 0,'0'-6'419'0,"0"-14"-60"16,-8-2-78-16,0 2-132 15,-6 0-41-15,2 5-55 16,-2 2-29-16,-7 10-11 16,7 3-12-16,1 12-35 15,3 7-11-15,10 7 0 16,0 4 10-16,8-1 19 15,7-1 7-15,2-9 9 16,3-3 1-16,3-11 6 16,0-6 3-16,-3-13 9 15,-4-3 2-15,-3-6 6 0,-7-3-2 16,-3 3 18-16,0 0 7 16,-6 12 7-16,0 4-2 15,-6 9-32-15,0 8-11 16,4 10-19-16,6 5-1 15,6 3 4-15,4 1 1 16,8-8 3-16,-3-6 1 16,6-6 6-16,-4-8 8 0,0-4 34 15,1-4 8-15,-5-9 2 16,-2-3-5-16,-7-3-34 16,3-3-21-16,0-3-105 15,-3 0-76-15,-1-3-110 16,-7 1 11-16,-4-3 112 15,-2-2 122-15,-3 4 185 16,4 4 45-16,-3 9 27 16,3 9-42-16,3 4-77 15,3 3-53-15,2 4-27 16,0-2-95-16</inkml:trace>
  <inkml:trace contextRef="#ctx0" brushRef="#br0" timeOffset="17403.55">4374 10303 1075 0,'7'9'515'0,"11"12"-199"0,1 5-106 15,10 3-103-15,0 3-40 16,-3-4-36-16,-3-1-9 16,-10-9-1-16,-10-3 3 15,-11-4 4-15,-5-2-11 16,-17 0-114-16</inkml:trace>
  <inkml:trace contextRef="#ctx0" brushRef="#br0" timeOffset="18206.0014">5207 10289 817 0,'1'-2'378'0,"2"-1"-103"15,5 13-230-15,2 7-18 16,-2 16 1-16,-3 5 22 0,-3-2 7 15,-1 0-2-15,-1-15-3 16,2-8-21-16,6-11 16 16,1-9 3-16,9-16 1 15,5-8-4-15,1-13-29 16,2 0-16-16,1 11 21 16,-4 9 3-16,0 14-2 15,-6 9 9-15,-3 14-26 16,-6 6-3-16,-4 16 1 15,1 5 3-15,-1 1-2 16,3-4 0-16,-4-11-18 16,1-3-49-16,2-11-189 15</inkml:trace>
  <inkml:trace contextRef="#ctx0" brushRef="#br0" timeOffset="18515.2885">5488 10229 983 0,'2'-18'439'15,"13"-18"-200"-15,5 3-49 16,10 6-69-16,9 9-28 16,-4 10-46-16,3 3-16 15,1 19-11-15,-6 6-3 16,0 18-4-16,-2 8-1 16,-14 10-1-16,-3 5 0 15,-6-3 0-15,-9-6-1 0,3-15 1 16,4-8-2-1,0-18-1-15,2-3 1 0,-3-15 4 16,-3-9-5-16,-8-10-6 16,-3-4-11-16,-11-2-25 15,-1 7-3-15,-3 11-11 16,-1 10 1-16,-4 14 9 16,8 8 3-16,0 9 6 15,5 1-49-15</inkml:trace>
  <inkml:trace contextRef="#ctx0" brushRef="#br0" timeOffset="18909.3196">6175 10205 716 0,'-11'-3'438'0,"-16"-1"-15"0,6 4-248 16,5 6-136-16,-1 3-30 16,10 7-21-16,7 2-7 15,7 4-3-15,9 2 4 16,9-6 10-16,-3 0 7 16,4-9 8-16,-3-2 4 0,-8-7 8 15,0 0 5-15,-12-4 8 16,-4 0 0-16,-14-2-7 15,-7 0-3-15,-7 5-15 16,-1 1 13-16,8 3 2 16,3 3-3-16,12 6-3 15,1 3-14-15,6 4-2 16,5 1 1-16,4-1 3 16,5 3-1-16,4-4-2 15,3-1-1-15,3-7 3 16,0-7-36-16,4-3-222 15</inkml:trace>
  <inkml:trace contextRef="#ctx0" brushRef="#br0" timeOffset="19085.8969">6368 10254 792 0,'1'-6'521'0,"3"-6"-25"16,-2 10-268-16,0 4-63 15,5 11-114-15,0 8-26 16,-4 6-11-16,5 8-2 15,-4 3-4-15,-4-2-2 16,2-3-11-16,-2-5-37 16,-2-11-150-16,6-4-271 15</inkml:trace>
  <inkml:trace contextRef="#ctx0" brushRef="#br0" timeOffset="19284.2286">6591 10293 833 0,'-4'-2'463'0,"-11"-4"-77"16,-5 3-95-16,-4 9-102 16,-3 6-44-16,4 5-69 15,6 6-27-15,8-2-44 16,6 2-7-16,10-4-9 16,3-1 0-16,12-3 3 15,3-5 1-15,4-1-22 16,1-1-41-16,-1-5-141 15</inkml:trace>
  <inkml:trace contextRef="#ctx0" brushRef="#br0" timeOffset="19509.1342">6740 10271 1028 0,'3'-1'435'16,"9"1"-236"-16,6 1-62 16,11 1-78-16,0-1-10 15,0 4-30-15,-4-4-5 16,-4 3-5-16,1-1 2 0,-4-3-51 16,-1 1-72-16,-6-2-247 15</inkml:trace>
  <inkml:trace contextRef="#ctx0" brushRef="#br0" timeOffset="19953.6259">6889 10323 441 0,'-9'10'332'0,"-11"13"22"16,0 0-78-16,6 3-130 15,4-1-54-15,10-3-56 16,4-4-14-16,11-3-14 16,4-1-2-16,3-9 6 15,6-3-22-15,-3-8-76 16,0-5-54-16,1-3-62 15,-2 1 23-15,-2 4 74 16,-6-1 88-16,-7 7 161 16,-3 1 41-16,-4 3 59 0,1 5-24 15,-3-6-98-15,0 0-36 16,0 0-53-16,19 9-9 16,33 30-3-16,-29-26 2 15,3-6 19-15,-2-1 11 16,0-10 10-16,1-3-1 15,-4-5-17-15,-6-6-12 16,-3 0-7-16,-10-3-2 16,-9 0-12-16,-6 1-5 15,-12 2-12-15,0 7-8 0,0 9-7 16,0 5-1-16,7 14-1 16,6-1 2-16,-2 9 4 15,4 0 3-15,5 3 3 16,-3 5 3-16,9 3 4 15,7 0 0-15,-2-1 1 16,2-1 27-16,3-9-115 16,-5-1-71-16</inkml:trace>
  <inkml:trace contextRef="#ctx0" brushRef="#br0" timeOffset="20109.2182">7516 10574 1724 0,'0'-1'674'0,"-1"-1"-478"0,1 0-92 16,0 2 259-16</inkml:trace>
  <inkml:trace contextRef="#ctx0" brushRef="#br0" timeOffset="20755.835">7951 10415 379 0,'3'17'194'0,"-3"18"-50"0,0-2-24 16,-5-4 14-16,1-6-11 15,-1-10-19-15,3-4-5 16,0-10-28-16,-3-6 7 16,4-8 21-16,0-6 3 15,2-6-4-15,3-3-7 16,7 0-18-16,3 0-10 15,7 3-19-15,6 5-8 16,4 6-13-16,0 10-7 16,2 10-11-16,-7 6-1 0,-6 12 2 15,-5 5 0-15,-13 8 0 16,-2 3 0-16,-5 2 0 16,-2-3-17-16,4-6-155 15</inkml:trace>
  <inkml:trace contextRef="#ctx0" brushRef="#br0" timeOffset="21141.2655">8439 10344 1008 0,'-5'-9'471'0,"-9"-4"-208"0,-5 0-79 15,2 11-112-15,4 2-32 16,4 11-48-16,6 5-12 16,4 6-14-16,1 0 0 15,7 0 18-15,7-4 5 16,5 0 12-16,0-3 4 16,-3-6 4-16,-4-3-6 15,-6-4-6-15,-7-2 0 16,-4-2-4-16,-4-2 7 15,-6 0 0-15,-2 4 17 0,-3 4 23 16,2 2 12-16,3 7 7 16,2-8-17-16,6 8-24 15,5 3-12-15,5-2-6 16,6 3 0-16,5-4-2 16,3-1-6-16,6-7-89 15,5-1-69-15</inkml:trace>
  <inkml:trace contextRef="#ctx0" brushRef="#br0" timeOffset="21490.3952">8793 10497 443 0,'1'-12'335'0,"5"-10"59"16,-7-1-66-16,-4 4-189 15,0 7-44-15,-5 10-62 16,0 3-42-16,-3 7 40 15,2 5-1-15,-5 4-21 0,6 5-12 16,8 5-15-16,2-1 1 16,15 3 8-16,5-4 5 15,4-4 6-15,1-5 4 16,0-12 2-16,-1-3 3 16,-8-12 9-16,-5-8 11 15,-1-2 62-15,-9-8 33 16,-1-2 53-16,-7-2-9 0,-12-12-58 15,4 2-35-15,-3-5-62 16,10 4-7-16,8 6-11 16,-1 1-5-16,7 8-12 15,-1 4-5-15,7 6-40 16,10 9-33-16,4 6-124 16</inkml:trace>
  <inkml:trace contextRef="#ctx0" brushRef="#br0" timeOffset="21681.7816">9063 10393 989 0,'0'10'435'15,"1"5"-212"-15,1 14-129 16,1 1-15-16,-2 1-44 0,0-4-15 15,1-5 13-15,0-1-54 16</inkml:trace>
  <inkml:trace contextRef="#ctx0" brushRef="#br0" timeOffset="21831.8402">9060 10145 1489 0,'-6'-7'639'15,"-6"-5"-342"-15,8 5-202 16,1 4-89-16,7 6 2 16,3 2-76-16</inkml:trace>
  <inkml:trace contextRef="#ctx0" brushRef="#br0" timeOffset="22324.3284">9491 10488 1075 0,'-1'-11'505'0,"-5"-6"-196"0,-2-4-47 15,-8 4-103-15,-7 1-33 16,0 4-67-16,-3 4-38 15,4 6-22-15,6 5-21 16,2 8-20-16,6 6 0 16,7 5 13-16,-1-1 8 15,9-1 18-15,1-1 3 16,3-8 3-16,5 1 2 0,-3-6 2 16,4-6 1-16,2-4 1 15,-2-5 1-15,0-6 3 16,-3 2 2-16,-6-2-1 15,-1 4-3-15,-4 10-16 16,-3-2-7-16,0 9-6 16,0-6-1-16,0 0 11 15,3 15 4-15,19 31 1 16,-6-28 2-16,2-10 1 16,3-1 0-16,0-5 7 15,-1-6-6-15,-1-3 52 16,-3-4 21-16,-3-6 42 15,-3-1 16-15,-7 2-46 16,-3-1-23-16,-3 1-83 16,-4 3-46-16</inkml:trace>
  <inkml:trace contextRef="#ctx0" brushRef="#br0" timeOffset="23642.3658">10343 10371 450 0,'3'-10'312'15,"3"-10"-2"-15,9 9-97 16,6 3-26-16,12 10-72 16,5 8-40-16,1 15-21 15,-4 3-15-15,-15 10-8 0,-12 0-3 16,-16 0-3-16,-6-1-1 16,-8-11 1-16,1-4 0 15,5-12 2-15,2-5 1 16,9-5-27-16,4-4-11 15,8-3-17-15,5-1-6 16,4-9 17-16,5-2 7 16,4-5 8-16,0 1 1 15,5-2 4-15,-2-6 3 16,-8 0 3-16,-5-3 2 0,-10 12 4 16,-3 6 1-16,-7 14-4 15,-1 8-5-15,-3 14-6 16,3 11-2-16,5 10-4 15,3 4 4-15,13-1-2 16,3-8 1-16,12-6 1 16,-2-8 0-16,6-14-6 15,-3-4-1-15,-8-11 1 16,1-7 3-16,-3-4 7 16,-1-4 3-16,-3-8 1 15,-3 2 1-15,-2-1-2 16,0 2-3-16,-4 9-7 15,-1 8-4-15,-1 11-3 16,-3 8 2-16,-3 13 6 16,-3 1 3-16,-10 4 7 0,-3 2 0 15,-5-7 3-15,-2-4 5 16,2-8 8-16,3-10 3 16,4-7 0-16,2-2-5 15,4-12-14-15,7 0-8 16,2-8-4-16,4-4-1 15,3 10-6-15,0 3 1 16,1 12-17-16,5 6-3 16,2 15 7-16,2 9 2 0,5 8 17 15,-3 2 2-15,6-2 2 16,-3-2 0-16,3-10 3 16,0-3 1-16,-2-12 4 15,1-5 6-15,0-7 5 16,-4-3 3-16,-3-8-4 15,-2-3 6-15,-6-4 10 16,2 3 0-16,-2 2 0 16,1 5-9-16,-3 8-20 15,-4 8-5-15,-1 11-3 16,0 8 1-16,3 9 2 16,-2-2 2-16,4 1 1 15,-1-3-5-15,1-3-27 16</inkml:trace>
  <inkml:trace contextRef="#ctx0" brushRef="#br0" timeOffset="24316.363">11741 10409 764 0,'1'-2'351'0,"7"1"-135"0,9 3-137 15,7 4-32-15,7 1-21 16,-3-1-7-16,1-1-8 16,-3 0 1-16,-10 0 3 15,-2-2 4-15,-11-3 4 16,-2 0-2-16,-6 0-8 15,4-1-3-15,-4 1-10 16,-20 0-3-16,-26 11-5 16,34 7-5-16,-1 0-9 15,11 7 0-15,4 1 17 16,3-2 5-16,11-2 13 16,4-4 10-16,10-6-3 15,5-2 4-15,1-11 7 16,-5-8 1-16,3-6-2 0,-4-6 1 15,-2-4-3-15,4 2 0 16,-10-3 18-16,-2 3 5 16,-7 5 15-16,-2 2-2 15,-6 8-34-15,0 4-10 16,1 11-21-16,-1 4-3 16,0 8 6-16,0 3 3 15,1 1 0-15,1-4-1 16,0-3 0-16,1-7 1 0,0-6 6 15,0-2 7-15,1-4 14 16,-4 2-1-16,0 0-4 16,0-2-9-16,9-15-16 15,37-28-2-15,-27 33-5 16,0 4-1-16,1 6-1 16,-4 3 0-16,-5 9 2 15,2 2 1-15,-3 11 3 16,1 4 1-16,-2-3 1 15,-6-2 0-15,3-2 42 16,-5-4-76-16,3 0 184 16</inkml:trace>
  <inkml:trace contextRef="#ctx0" brushRef="#br0" timeOffset="24535.727">12450 10474 983 0,'6'2'398'0,"11"3"-239"0,4 5-40 15,2 10-31-15,1-4 4 16,-8 5-14-16,-3-3 9 16,-8-2 12-16,-6-3-7 15,-13-4-5-15,-4-1-17 0,-6-2-7 16,-1 0-63-16</inkml:trace>
  <inkml:trace contextRef="#ctx0" brushRef="#br0" timeOffset="25059.5194">13021 10429 686 0,'11'9'370'0,"3"4"-51"16,3 10-208-16,2 10-8 15,-12-4-24-15,0 3-8 0,-7-5-11 16,-5-6-6-16,2-6-23 15,-1-4-6-15,1-7 10 16,3-7 0-16,3-7-6 16,2-4-2-16,9-8-20 15,3-1-5-15,1-3-5 16,1-1-3-16,-2 9 1 16,-3 3 2-16,1 16 7 15,3 6 2-15,-3 10-1 16,-1 5-1-16,-3 2 0 15,-3-1 0-15,-3 4-29 16,-1-3-82-16</inkml:trace>
  <inkml:trace contextRef="#ctx0" brushRef="#br0" timeOffset="25389.5865">13253 10359 953 0,'11'-22'446'0,"9"-16"-231"16,12 11-4-16,3 4-43 16,-2 16-66-16,-2 7-32 15,-2 13-43-15,-3 10-8 16,-2 17-8-16,-3 11 0 16,-8 7-1-16,-3 1 0 0,-5-9-2 15,-5-8 2-15,0-9 0 16,0-11 0-16,1-8-1 15,2-4-3-15,0-11-4 16,-1-6-2-16,-3-8-3 16,-2-3 1-16,-10-4-11 15,-3 2-11-15,-11 4-22 16,-4 8-7-16,-1 8 28 16,3 10-47-16,8 6-69 15,9 2-91-15</inkml:trace>
  <inkml:trace contextRef="#ctx0" brushRef="#br0" timeOffset="25778.2814">13754 10418 869 0,'-6'-5'389'0,"-10"-10"-185"16,6 12-114-16,5 5-37 16,-2 6-48-16,11 9-15 15,1 0-12-15,1 3 5 0,13 1 14 16,-2-5 3-16,1-1 8 16,2-5 2-16,-8-4-15 15,-6-5-13-15,-6 1-14 16,-2 2-6-16,1-5 17 15,-2 1 11-15,-23 0 30 16,-29 4 24-16,36 4 39 16,4 3 3-16,10 1-15 15,5 6-15-15,5 0-32 16,2-3-2-16,7 0-3 16,0-3-4-16,8-3-5 15,3-3-1-15,5-6-21 16,1 0-41-16</inkml:trace>
  <inkml:trace contextRef="#ctx0" brushRef="#br0" timeOffset="25959.2821">13975 10379 1213 0,'2'1'492'15,"2"5"-312"-15,2 8-57 16,3 11-75-16,2 7-8 15,-2 3-17-15,3 7-4 16,-5-5-5-16,-2-6-1 16,-3-1-17-16,-4-7-61 15</inkml:trace>
  <inkml:trace contextRef="#ctx0" brushRef="#br0" timeOffset="26202.2925">14230 10512 1176 0,'-3'-4'521'0,"-6"0"-273"15,-2 1-81-15,-4 3-108 16,0 0-29-16,-4 5-29 16,-7-1-1-16,8 7-8 15,-3 1 4-15,6 5 0 16,9-2 3-16,7 2 4 15,7 2-3-15,11-2 0 16,4 3-2-16,1-8 6 16,2-1-44-16,2-7-152 15</inkml:trace>
  <inkml:trace contextRef="#ctx0" brushRef="#br0" timeOffset="26591.2963">14318 10496 639 0,'8'0'337'16,"5"0"-99"-16,10-1-92 15,4-1-18-15,6 2-37 16,2 2-15-16,3 0-18 15,0 1-8-15,-5-3-18 16,-9 0-1-16,-10-3 4 16,-7 2-34-16,-11-5-56 15,-4 5-13-15,-10 1-18 16,-2 2 28-16,-2 2 50 16,1-3 8-16,9 1-2 15,-1-1-3-15,7 7 33 16,3 0 16-16,-1 6 28 15,2 2 10-15,2-1-28 16,0 4-15-16,2-4-24 16,5 2-4-16,-3-2 25 0,-1-3-50 15,3 3-212-15</inkml:trace>
  <inkml:trace contextRef="#ctx0" brushRef="#br0" timeOffset="26936.3885">14710 10636 1040 0,'1'0'459'0,"4"-1"-220"0,7 1-102 15,4-1-27-15,4-1-13 16,2-1-12-16,-1-2-28 16,-2-2-4-16,-1-6-22 15,-5 2-6-15,-3-6-2 16,-8 1-1-16,-8-3-15 15,-7-3-6-15,-6-1-7 16,-3-1-7-16,2 10-7 16,1 6-4-16,3 13-11 15,2 10-1-15,0 7 8 16,4 4 4-16,6 7 12 16,3 2 4-16,6 8 8 15,3 1 2-15,0 0 4 16,3 0 0-16,3-10 2 15,0-2 0-15,1-13 18 16,-2-6-46-16,2-12-377 16</inkml:trace>
  <inkml:trace contextRef="#ctx0" brushRef="#br0" timeOffset="27082.3544">15114 10679 1732 0,'-1'-2'665'0,"0"2"-503"16,2-1-33-16</inkml:trace>
  <inkml:trace contextRef="#ctx0" brushRef="#br0" timeOffset="28085.6318">1984 11479 607 0,'-17'6'293'0,"-14"15"-109"15,0 2-65-15,12 3-55 16,11 5-25-16,15 2-30 15,13-1 0-15,13-3-7 16,5-7 2-16,4-10 3 16,-3-7 31-16,-7-12 51 15,-4-6 26-15,-12-10 36 16,-5-3-6-16,-14-8-10 16,-7-3-13-16,-13-4-18 15,-8-9-11-15,-11-8-25 0,-7-4-17 16,4 4-23-16,4 5-14 15,22 10-23-15,14 4-8 16,20 3-15-16,14 4-17 16,22 10-101-16,3 7-97 15</inkml:trace>
  <inkml:trace contextRef="#ctx0" brushRef="#br0" timeOffset="28398.4846">2274 11498 1159 0,'-3'3'445'0,"-1"6"-328"16,2 9-59-16,5 7-42 15,5 4-6-15,2 2 1 16,8 0 6-16,5-8 13 16,2-6 14-16,9-6 44 15,-3-8 15-15,-5-10 22 16,0-3-3-16,-11-10-28 0,-3-3-13 16,-5-1-34-16,-3-1-13 15,-10-8-93-15,-8 0-97 16</inkml:trace>
  <inkml:trace contextRef="#ctx0" brushRef="#br0" timeOffset="28520.7746">2396 11284 992 0,'0'-1'506'0,"-1"-2"-158"0,1 2-235 16,0 1-57-16,0 0-57 15,0 0-81-15</inkml:trace>
  <inkml:trace contextRef="#ctx0" brushRef="#br0" timeOffset="28730.1268">2625 11539 710 0,'10'13'484'16,"3"6"23"-16,0 4-255 16,2 0-48-16,-4-2-83 15,1-1-28-15,2-6-51 16,0-2-13-16,1-5-12 15,-2-3 2-15,-3-9 12 16,-2-3 8-16,0-9 9 16,5-3 1-16,2-2-15 15,2-3-12-15,4 5-43 16,-6-2-66-16</inkml:trace>
  <inkml:trace contextRef="#ctx0" brushRef="#br0" timeOffset="29042.5212">3296 11555 831 0,'-7'8'538'0,"-4"4"17"0,-8-1-351 16,0 3-62-16,-5-3-84 15,-2-1-17-15,2-5-18 16,-1-4-3-16,4-1-5 15,0-3-4-15,7-1-11 16,5-3-6-16,7-7-20 16,6 1-5-16,10-3 0 15,4 1 5-15,5 6 4 16,-1 1 4-16,-1 10 5 16,0 5 3-16,-2 12 13 15,-1 6 3-15,-3 5-1 16,-3 2 8-16,-4 0-111 15,0 0-468-15</inkml:trace>
  <inkml:trace contextRef="#ctx0" brushRef="#br0" timeOffset="29268.2759">3482 11405 1510 0,'0'-3'615'15,"0"1"-382"-15,0 11-103 16,1 20-113-16,5 10 1 16,4 14-8-16,2 4-2 15,-1 9-1-15,-1 5 1 0,-5 1 1 16,-2-2-1-16,-3-10-1 16,2-8-7-16,1-16-119 15,2-11-44-15</inkml:trace>
  <inkml:trace contextRef="#ctx0" brushRef="#br0" timeOffset="29432.7393">3535 11679 1527 0,'8'-4'544'0,"13"-3"-480"16,4-1-26-16,7 6-25 15,2-2-1-15,-1 4-71 16,-3 0-67-16</inkml:trace>
  <inkml:trace contextRef="#ctx0" brushRef="#br0" timeOffset="29867.2133">3779 11559 675 0,'4'-4'433'15,"3"-2"-22"-15,1 5-85 16,1 4-115-16,1 4-51 15,1 7-56-15,-3 3-12 16,-6 0-15-16,-2 0-12 0,0-3-18 16,-1-5-13-16,5-2-19 15,1-7-3-15,8-10-5 16,2-3 0-16,6-6-7 16,-3-3-6-16,3 5-5 15,0 0 0-15,-6 7 1 16,1 4-1-16,-4 10 1 15,-3 4-2-15,-3 5 25 16,1 6-50-16,0-5-121 16,-3-2-84-16,10 0-256 15,-3-9-22-15,4-7 140 16,5-5 167-16,-6-8 404 16,1-3 137-16,1 0 78 15,1 3-61-15,7 8-165 16,3 5-50-16,5 8-75 15,3 5-11-15,-2 1 21 16,-3 4 11-16,-9 2 26 16,-5-1 9-16,-12 0-1 0,-2 2-12 15,-10-4-39-15,-5 1-14 16,-6-5-57-16,0-1-7 16</inkml:trace>
  <inkml:trace contextRef="#ctx0" brushRef="#br0" timeOffset="30626.3955">5158 11519 467 0,'1'6'228'16,"4"15"-41"-16,0 9-75 16,-4 7-21-16,0 7 9 15,-3-3-16-15,-3-6-11 16,3-13-21-16,1-7 4 16,-1-17 35-16,2-8 1 15,2-13 1-15,0-6-10 16,5-8-28-16,0 0-3 15,3 4-4-15,-2 0-6 0,9 11-18 16,4 7-8-16,5 8-13 16,2 8-4-16,-1 14-8 15,-2 6 4-15,-4 7 5 16,0 1 28-16,-5 1-136 16,2 0-120-16</inkml:trace>
  <inkml:trace contextRef="#ctx0" brushRef="#br0" timeOffset="31110.8551">5691 11672 673 0,'6'-14'381'0,"1"-10"-84"15,-4-3-75-15,-3 3-31 16,-14-4-35-16,-3-1-19 15,-10 9-60-15,0 5-11 16,-1 12-50-16,0 7-20 16,3 10-19-16,3 4-12 15,12 12-1-15,5 1 3 16,12 0 16-16,8-1 4 16,5-7 8-16,3-4 5 15,3-10 8-15,2-4 4 0,-4-10 10 16,-3-5 2-16,-8-7 4 15,0-3 0-15,-3-1-6 16,-2 0-1-16,-1 4-6 16,-6 4-4-16,-1 5-10 15,-4 6-11-15,1 9-20 16,-1 3-4-16,4 10 1 16,4-1 9-16,6 7 15 15,4-3 3-15,7-2 3 16,4-4 3-16,4-11 20 15,-1-5 20-15,-5-10 78 16,0-5 14-16,-8-8 15 16,-4 1-12-16,-3-2-74 15,-8 0-12-15,-2 2-59 16,2 6-64-16,-2 6-358 16</inkml:trace>
  <inkml:trace contextRef="#ctx0" brushRef="#br0" timeOffset="31973.4534">6522 11566 761 0,'8'0'345'0,"16"2"-154"16,4 0-32-16,7 0-51 15,5 3-21-15,0 0-33 16,0-2-12-16,-6-4-14 15,-6 2 2-15,-16-3 13 16,-3 0 5-16,-13-1-2 16,-2-5-7-16,-6 4-21 15,-8-3-9-15,-2 3-17 16,-3 8-7-16,-2 7-8 0,5 9-5 16,9 9 1-16,6-2 5 15,12 6 5-15,9-2 7 16,13-2 6-16,0-5 3 15,10-10 2-15,2-5 3 16,-3-9 2-16,-1-7 2 16,-3-7 2-16,-7-3 2 15,-1-6-1-15,-3 0-2 0,-6-2 0 16,-1 5 0-16,-6 2 6 16,-3 1 9-16,-11 2 30 15,-3 1 7-15,-8 4 4 16,-3 2-10-16,4 4-40 15,-3 7-15-15,4 4-25 16,3 3-5-16,1 11-3 16,7-1 4-16,4 4 8 15,2-1 4-15,12-6 11 16,4-4 5-16,4-7 9 16,1-4 6-16,-2-8 5 15,0-2 3-15,-5-7 0 16,-3-3 0-16,-2 2-3 15,-5-3-2-15,-3 5-4 16,-1 2-3-16,-2 3-9 16,-2 6-10-16,1 4-17 15,1 7-2-15,1 6 0 16,4-2 8-16,3 7 10 0,2 0 3 16,4 0 3-16,4-2 3 15,2-5 18-15,5-4 11 16,-1-8 39-16,2-4 19 15,-1-6 14-15,-4-6 11 16,-3-3-17-16,-3 1-15 16,-8 0-28-16,-4-2-15 0,-3 10-99 15,-9-5-53-15</inkml:trace>
  <inkml:trace contextRef="#ctx0" brushRef="#br0" timeOffset="32481.7413">8342 11560 741 0,'-4'12'356'16,"-12"16"-143"-16,-5 6-37 16,-8 0-74-16,-7 0-29 15,-3-7-33-15,2-6 0 0,3-14 0 16,5-6-1-16,7-11-1 16,4-6-2-16,7-7-8 15,4-3-4-15,11 3-14 16,3-1-6-16,9 5 7 15,3 2 10-15,3 6 18 16,4 5 1-16,-1 13-7 16,2 8-11-16,0 10-12 15,0 5-1-15,2 2 0 16,-3 1-69-16</inkml:trace>
  <inkml:trace contextRef="#ctx0" brushRef="#br0" timeOffset="32788.0868">8661 11616 960 0,'-14'-10'513'0,"-10"-10"-141"16,-2 3-172-16,2 3-57 15,3 11-94-15,2 2-31 16,1 11-36-16,3 6-5 15,4 6-3-15,6 7 3 16,10 2 11-16,5-1 3 0,10-2 9 16,2-4 3-16,-5-10 3 15,3-5 3-15,-5-8 18 16,-6-2 11-16,-8-5 32 16,-6-3 1-16,-16-1-14 15,-5-3-12-15,1 4-26 16,2-2-45-16,16 3-151 15</inkml:trace>
  <inkml:trace contextRef="#ctx0" brushRef="#br0" timeOffset="33013.611">8856 11560 1158 0,'-2'-2'582'0,"2"2"-205"15,-3 1-161-15,3-1-150 16,0 0-41-16,1 27-20 0,5 34-1 16,-6-23 0-16,3-5 1 15,0-8-10-15,-1-3-26 16,5-10-58-16,-3-7-44 16,4-5-108-16,4-7-48 15,1-10-152-15</inkml:trace>
  <inkml:trace contextRef="#ctx0" brushRef="#br0" timeOffset="33192.2604">9031 11611 787 0,'-7'0'387'0,"-8"2"-101"15,-6 0-59-15,-2 4-59 16,-2 2-21-16,4 0-61 16,7 5-24-16,3-1-35 15,2 3-8-15,16 4-7 16,-1-1-2-16,15 2-4 15,8-2 0-15,0-3 12 16,4-2-56-16,5-6-31 16</inkml:trace>
  <inkml:trace contextRef="#ctx0" brushRef="#br0" timeOffset="33829.9542">9430 11589 568 0,'-7'-7'366'0,"-8"-13"26"15,0 6-132-15,-1-1-101 16,3 8-49-16,1 12-82 16,2 0-9-16,2 10-18 15,1 0-1-15,7 5-1 16,0 0-2-16,7 0 2 16,2-3 1-16,0-4 7 15,4-2 3-15,1-3 6 16,-1-3 3-16,-4-5 9 15,-1-1 5-15,-9-8 3 16,0 6-4-16,-10-5-14 16,1 5-10-16,-4 3-10 15,-3-4-3-15,5 9-4 16,-5 0-2-16,5 6-8 16,1 5-1-16,4 0 1 15,6 4 2-15,3-1 7 16,6-1 4-16,1-5 6 0,6-1 3 15,1-7 8-15,5-5 5 16,2-10 3-16,3-2 0 16,0-7 0-16,1-4-4 15,-3-1-2-15,-3-1 1 16,-3-2 13-16,-5 6 9 16,-4 6 4-16,0 6-5 15,-6 11-20-15,2 4-11 0,-4 9-5 16,2 4 0-16,1 5 1 15,0 2 2-15,-1 0 24 16,0-3-47-16,-3-7-80 16,0-2-51-16</inkml:trace>
  <inkml:trace contextRef="#ctx0" brushRef="#br0" timeOffset="33956.4865">9580 11510 1044 0,'-5'-12'552'0,"-3"-12"-154"16,1 4-154-16,2 12-154 16,3 5-65-16,2 9-71 15</inkml:trace>
  <inkml:trace contextRef="#ctx0" brushRef="#br0" timeOffset="34908.1895">9777 11546 970 0,'3'5'360'0,"9"8"-284"15,10 1-5-15,-1-6-8 16,6 3 0-16,6-9-2 16,-3-2-9-16,6-1-10 15,0-4-7-15,-10-2-4 16,-9 2-1-16,-8-4 0 16,-6-1-2-16,-4 7-9 0,0 0-10 15,-12 8-17-15,-3 3-2 16,-4 5 4-16,2 4 6 15,2 6 6-15,4 6-3 16,5 2-3-16,2-1-2 16,10-1 3-16,6-8 3 15,11-8 4-15,3-2 1 16,9-10-37-16,5-3-42 0,2-10-117 16,3-3-35-16,2-2 28 15,-2-2 42-15,-3 1 111 16,-4 2 64-16,-12 2 71 15,-5 4 47-15,-13 6 70 16,-3 4-10-16,-11 6-46 16,-7 3-39-16,-8 5-56 15,0 2-15-15,0-4-12 16,0-1-1-16,6-10 0 16,-1-1 2-16,7-9 1 15,-2-6-4-15,0-5-10 16,10-1-6-16,2-1-12 15,4 3-6-15,7 7-11 16,2 1-5-16,1 8-6 16,4 4 5-16,-4 9 8 15,0 10 3-15,4 5 10 16,-3 3 0-16,4 0 0 0,1-3 1 16,1-7 3-16,6-4 1 15,-2-12 9-15,-1-6 1 16,0-10 3-16,-1-3 0 15,1-6-5-15,-4 2-1 16,-2-1-1-16,-2 2-10 16,0 7-1-16,0 0-2 15,-4 8-6-15,-3 1 1 16,-6 5-1-16,1 8 4 16,-2 7 4-16,3 8 9 0,-2 5-2 15,2-1-2-15,0 1 11 16,-1-5-1-16</inkml:trace>
  <inkml:trace contextRef="#ctx0" brushRef="#br0" timeOffset="36286.5292">11708 11592 663 0,'-7'-5'386'0,"-13"-4"-43"16,-2 3-110-16,-4 6-109 16,-5 5-42-16,5 1-59 15,6 4-24-15,9 9-25 16,8-3-1-16,8 2 8 16,7 2 8-16,10-9 11 15,0 2 1-15,5-4 5 16,-2-6 1-16,-11-3 1 15,-3-4-5-15,-11 0-4 0,-3 2-6 16,-12 2-6 0,-8 3 3-16,-7 5 1 0,-5 1 8 15,7 4 1-15,10 2 9 16,10 2 1-16,7 0-5 16,10 2 0-16,7-1-7 15,12-2 4-15,4-1 4 16,3-6-17-16,4-5-55 0</inkml:trace>
  <inkml:trace contextRef="#ctx0" brushRef="#br0" timeOffset="36840.9686">11753 11297 762 0,'-1'0'334'0,"1"0"-194"16,2 2-56-16,-2-2-50 16,16 3-13-16,53 6 19 15,-25-6 0-15,2-3-3 16,-6 0-3-16,-13-1-7 0,-9 1 2 15,-13 0 7-15,-7 0-3 16,-8-1-7-16,-3-1-4 16,-4-1-13-16,2 1-1 15,3 2-8-15,1 1-6 16,5 3-9-16,4 3-3 16,4 3 3-16,3 3 4 15,3 0 8-15,-2 0 2 16,0-1 1-16,-4-2 2 15,-1-1 1-15,-1 2 1 0,-3-2 0 16,1-1-1-16,-1 6-8 16,4 7-4-16,5 4 0 15,5 5 1-15,6 3 7 16,0 1 0-16,0 1-2 16,-2 2-2-16,-9 1 1 15,-5-5 2-15,-10-6 9 16,-9-1 19-16,-7-8 10 15,0-2 6-15,0-9 4 16,3-4-14-16,5-12-15 16,5-3-26-16,14-3-128 15,5 0-156-15</inkml:trace>
  <inkml:trace contextRef="#ctx0" brushRef="#br0" timeOffset="37011.7609">12298 11386 1007 0,'7'-3'453'15,"4"3"-220"-15,-3 10-66 16,-4 8-92-16,-4 7-20 16,-7 7-23-16,-3-5-3 15,2 2-72-15</inkml:trace>
  <inkml:trace contextRef="#ctx0" brushRef="#br0" timeOffset="37543.8656">12740 11685 789 0,'3'6'390'0,"-2"7"-131"15,1 1-39-15,-6 3-74 16,-5 0-31-16,-11-3-48 16,0 0-15-16,2-7-14 15,-5-2-1-15,4-7-5 16,-4-6-1-16,4-2-11 16,3-4-9-16,9 0-15 15,6 2-9-15,10-2-6 0,9 1-2 16,5 0 8-16,2 1 3 15,-4 4-3-15,0 5-3 16,-4 9 0-16,0 7 5 16,-2 11 15-16,-7 1 5 15,3 6 5-15,1 1-2 16,3-5-4-16,0-4 0 16,2-13 3-16,1-6 3 0,-1-11 6 15,3-4 1-15,-1-7-3 16,-2-2-1-16,-2-5-4 15,-2 1 0-15,-6 4-3 16,5-1-3-16,-1 7-6 16,-2 5-4-16,2 5-12 15,-8 4-3-15,0 8 3 16,-2 3 4-16,3 8 15 16,-2 1 4-16,0 3 2 15,2 1 0-15,-2-2-3 16,1 0-1-16,5-11-35 15,4-5 48-15</inkml:trace>
  <inkml:trace contextRef="#ctx0" brushRef="#br0" timeOffset="38038.4044">13178 11666 550 0,'2'-1'309'15,"5"0"9"-15,3 2-174 16,5 2-31-16,4 4-9 16,0-1-24-16,3-2-12 15,4 3-27-15,-1-3-9 16,-3 0-11-16,-5-2-1 16,-5-1 1-16,-7-1-1 0,-2 1-3 15,-3 0 1-15,-1-1-6 16,-1 0-1-16,1 0 2 15,-16 2 0-15,-27 13 10 16,28-2 4-16,6 4 3 16,2 4-1-16,3 2-8 15,4 3-3-15,5-2-5 16,6-2-1-16,7-9 3 16,2-3 2-16,8-11 9 15,0-6 2-15,1-10-2 16,2-2 0-16,-3-4-7 15,-2-3-1-15,-3 2-2 16,-6-1-1-16,-2 8-6 16,-4 5-2-16,-5 7-20 15,0 7-1-15,-3 8 0 16,1 2 1-16,4 6 13 16,1 5 0-16,-1 0 0 0,1 2 0 15,-2-3 25-15,-1-1-43 16,-2-11-108-16,-2-5-178 15</inkml:trace>
  <inkml:trace contextRef="#ctx0" brushRef="#br0" timeOffset="38175.5084">13574 11570 1258 0,'-4'-7'568'0,"0"-7"-257"15,1 8-100-15,0 2-147 16,3 4-32-16,2 6-55 15,-2-6-597-15</inkml:trace>
  <inkml:trace contextRef="#ctx0" brushRef="#br0" timeOffset="38852.3903">14088 11722 670 0,'-1'5'336'0,"-6"4"-63"15,-3 4-102-15,-3 9-31 16,-4-3-20-16,-7 7-38 15,-2-4-12-15,-2-6-16 16,-4-1-6-16,2-12-4 16,4-4-8-16,5-12-4 15,3-5-5-15,7-5-10 16,6 1-7-16,6 4-15 16,8 0-7-16,7 8-9 15,3 2 6-15,5 8 5 16,2 7 5-16,2 11 7 15,3 4-2-15,-1 7 3 0,4-1 0 16,-1-3 3-16,-3-5 3 16,-4-10 9-16,-11-7 6 15,-3-10 5-15,-3-6-1 16,-2-12-7-16,6-2-6 16,2-1-9-16,2 3-5 15,4 5-5-15,3 3-3 16,-7 6 9-16,3 7 6 15,-4 6 12-15,-4 9 11 16,-7 8 13-16,-5 3 9 16,-10 3 4-16,-4 1-5 0,-2-4-20 15,2-3-18-15,8-6-86 16</inkml:trace>
  <inkml:trace contextRef="#ctx0" brushRef="#br0" timeOffset="39660.2929">14900 11683 891 0,'5'0'394'0,"4"0"-182"0,5-1-40 16,8 1-39-16,3-1-21 15,7 1-38-15,2 0-15 16,-2-1-23-16,-4-4-6 16,-8-1-6-16,-7 2 1 15,-8 1-7-15,-2 3-11 16,-6 6-10-16,-5 5-5 15,-5 2-8-15,-1 5 4 0,3 5 1 16,2-3 0-16,9 5 5 16,0 2 2-16,11-2 1 15,6-2-6-15,0-6-10 16,8-4-11-16,6-8-18 16,2-1 2-16,11-6-15 15,2-5-2-15,-1-7 15 16,4 0 5-16,-9-2 28 15,-6-3 15-15,-9 3 17 16,-14-3 11-16,-11-3 46 16,-3 0 14-16,-15-6 12 15,1 5-7-15,-6 0-53 16,2 8-20-16,-1 12-34 16,2 1-10-16,0 12-4 15,2 2 8-15,6 7 14 16,4 2 5-16,11 4 8 15,2-3 0-15,9-3 1 0,4 1 2 16,3-10 4-16,4-3 4 16,3-7 6-16,-2-7 2 15,0-6-1-15,-4-4 0 16,-7-2-5-16,-2 2 0 16,-11-2-1-16,4 4-2 15,-9 2-8-15,3 3-8 16,0 9-24-16,-3 2-6 0,4 8-3 15,-3 3 3-15,4 4 18 16,8 2 5-16,0-3 6 16,5 1 1-16,-3-5 12 15,0-5 17-15,6-5 36 16,-5-1 13-16,-1-9 14 16,-1-2-6-16,-4-4-23 15,0-3-9-15,-6 3-18 16,-1 1-47-16,-6 9 347 15</inkml:trace>
  <inkml:trace contextRef="#ctx0" brushRef="#br0" timeOffset="40300.033">16334 11666 753 0,'1'-1'378'0,"2"3"-102"16,0 6-114-16,2 14-97 16,-1 7-10-16,-1 9-25 15,0 2-9-15,-2-2 0 16,-1-2 2-16,-1-12 8 16,-1-9 6-16,-1-8 15 15,-2-7 6-15,1-13-3 16,1 1-7-16,0-17-20 0,2-2-10 15,5-1-8-15,3-5-4 16,9 7-9-16,8 3-7 16,7 5-2-16,-1 5 9 15,0 7 9-15,-3 4 8 16,-8 12 5-16,2 6-7 16,-9 10 0-16,-3 4-2 15,-7 3 0-15,-2 3-1 0,-2-1-3 16,-4 1 27-16,6-4-101 15,6-3-70-15</inkml:trace>
  <inkml:trace contextRef="#ctx0" brushRef="#br0" timeOffset="40679.4622">16871 11683 747 0,'-9'-8'399'0,"-10"-3"-82"16,-2 4-109-16,-2 9-95 15,4 7-32-15,4 6-46 16,4 1-14-16,10 5-21 0,3-1 0 16,12-4 2-1,3-1 5-15,3-7 10 0,2-1 3 16,-3-7-1-16,1-1-14 15,-9-6-20-15,-1-1-6 16,-10 1-8-16,-9 1 8 16,-7 4 6-16,-7 2 11 15,-6 3 31-15,2 6 14 16,3 6 12-16,7 4-5 0,8 4-19 16,6 2-9-16,9 2-5 15,3-5-2-15,9-4-2 16,3-6 1-16,5-11 1 15,4-1-36-15,5-1-123 16</inkml:trace>
  <inkml:trace contextRef="#ctx0" brushRef="#br0" timeOffset="41039.3459">17197 11742 1015 0,'-15'-14'468'16,"-12"-9"-200"-16,7 10-153 16,1 6-32-16,4 14-47 15,1 6-8-15,0 8-14 16,8 3-7-16,5 8-5 0,2 4-1 16,9-1-1-16,1-1 3 15,12-4 5-15,4-7 3 16,3-14 9-16,4-7 2 15,-7-15 6-15,-4-7 2 16,-5-7 3-16,-7-6 1 16,-9-6 46-16,-3-6 25 15,-7-2 16-15,-3 2 3 16,4 4-60-16,2 2-30 0,5 4-32 16,1 0-11-16,7 3-8 15,3 8-28-15,3 9-57 16,0 7-55-16,2 10-140 15</inkml:trace>
  <inkml:trace contextRef="#ctx0" brushRef="#br0" timeOffset="41229.6486">17467 11735 857 0,'3'1'403'0,"-1"8"-114"16,0 3-156-16,-2 12-51 16,3 6-12-16,-1 4-31 15,-2-1-2-15,-1-5-55 0,-1-3-75 16</inkml:trace>
  <inkml:trace contextRef="#ctx0" brushRef="#br0" timeOffset="41377.7072">17515 11570 1369 0,'-5'-6'564'0,"-1"-7"-310"0,1 8-186 16,2 6-59-16,3 11-9 16,0 5-66-16</inkml:trace>
  <inkml:trace contextRef="#ctx0" brushRef="#br0" timeOffset="41962.2053">17847 11880 541 0,'-3'-7'317'0,"-2"-10"-31"0,-7-1-54 15,-4 2-74-15,-2-1-22 16,-2 6-46-16,2 3-25 16,-2 3-36-16,0 4-13 15,1 3-9-15,0 5-2 16,5 7 0-16,3 3-3 15,9 8-5-15,5 0-1 16,7-2 5-16,4-3 5 16,7-7 9-16,2-6 4 0,2-9 2 15,4-1 0-15,-3-11-3 16,-4-1-1-16,-4-3 0 16,-5-1 0-16,-5-2 3 15,-1 0 0-15,-7 4 4 16,1 3 1-16,-1 10-20 15,0 4-9-15,2 8-17 16,4 3-6-16,0 8 11 16,3 3 5-16,2 2 8 15,2-1 3-15,4-5 2 16,1 0 6-16,-5-13 32 16,4-2 20-16,-2-7 46 15,-2-5 25-15,-1-5-4 16,0-1-12-16,-8-2-37 15,-4-4-22-15,-2 2-29 16,-5-1-7-16,3 4-26 16,4 4-36-16,3 5-149 0,3 5 320 15</inkml:trace>
  <inkml:trace contextRef="#ctx0" brushRef="#br0" timeOffset="42208.8482">18391 11961 1232 0,'0'0'558'0,"0"3"-260"15,0 0-71-15,0-3-101 16,-1 0-38-16,1 0-50 16,0 0-14-16,0 0 6 15</inkml:trace>
  <inkml:trace contextRef="#ctx0" brushRef="#br0" timeOffset="54270.4182">18494 7638 149 0,'0'0'140'16,"0"-7"58"-16,0 3 7 15,0 3 0-15,-2 0-14 16,1 0-33-16,0 0-18 0,-6-2-52 16,-8 0-21-16,-28-4-39 15,30 11-16-15,-2-3-15 16,5 4-5-16,5 6 1 16,1-1 2-16,7 9 1 15,-1-7 3-15,6 4-2 16,1-2 0-16,5-1 2 15,3-1 1-15,2-7 5 16,1-2 3-16,-6-8 16 16,5 0 14-16,-9-6 29 15,0-2 17-15,0-1 17 16,-8-3 5-16,-2 0 0 16,-2 1-5-16,-9 1-17 15,-3 3-16-15,-4 5-31 16,0 3-14-16,-4 1-23 0,-1 4-9 15,3 6-7-15,-3 1-2 16,5 6 2-16,3 0 3 16,1 2 3-16,4-1 2 15,8 2 0-15,4-2-1 16,5 2 2-16,6-4-1 16,7 1 2-16,-3-2 2 15,4-5 2-15,3-3 2 16,-2-4 5-16,-1-2 1 0,-4-7 4 15,-3-4 2-15,-6-4 3 16,1 0 1-16,-7-2 3 16,-1 2-1-16,-2 2-4 15,-8-2 0-15,-1 4-8 16,-4 0-5-16,-2 5-6 16,3 2-7-16,-3 3-8 15,-1 3 0-15,0 4-1 16,-1 3 4-16,7 4 4 15,-1 0 3-15,4-1 0 16,2 3 0-16,4 1 1 16,2 2 0-16,6-1 1 15,5-1 2-15,5-1 2 16,3-5 3-16,1-2 1 16,2-3 3-16,0-3 5 15,-3-2 0-15,0-3 3 16,-6-3 1-16,-1 1-2 0,-3-3 2 15,-5 1 2-15,2-3 2 16,-9-1 16-16,3 3 3 16,-5-5 3-16,-2 4 2 15,-1-1-11-15,-7 0-5 16,-2 4-10-16,-2 3-9 16,-4 2-15-16,4 2-6 15,-2 7-2-15,0 0-1 16,5 4 7-16,1 2 0 0,6 1 0 15,2 4 1-15,3-2 0 16,4 1 0-16,7 0 3 16,3-1 1-16,5 0 3 15,4-3 2-15,4-5 2 16,1-2 2-16,2-8 5 16,-3-3 1-16,-2-6 3 15,-2-3 2-15,-4-1 4 16,-2-5 4-16,-6-1 5 15,-3 2 3-15,-4-1 12 16,-8 1 5-16,-1 2 0 16,-4 1-2-16,-5 3-23 15,3 1-13-15,-6 12-21 16,-2-1-8-16,-2 10-3 16,-2 0 3-16,2 6 6 15,4 1 1-15,5 1 2 0,1 5-1 16,7-3 1-16,5 6 1 15,5-3 0-15,6 0 4 16,9-3 1-16,4-2 1 16,4-4 4-16,5-4 1 15,-1-5 1-15,0-3 3 16,-4-4 5-16,-5-4 3 16,0-6 4-16,-2 1 1 15,-6-3 1-15,-2-1 3 0,-8-3 3 16,-2 3 1-16,-9-2-4 15,-3 2-4-15,-6 1-8 16,-3 1-2-16,-1 8-7 16,-1-2-3-16,-1 8-7 15,-5-1-1-15,-3 2-5 16,1 7-1-16,2 5-2 16,4 2 1-16,7 4 1 15,5 0 2-15,4 2 0 16,7 2 0-16,10 2 3 15,3 1 0-15,12-5 5 16,3-1 2-16,5-7 4 16,4 0 1-16,-4-7 6 15,0-5 3-15,-9-6 3 16,0-5 1-16,-4-1 1 16,0-3-1-16,-2 0 1 0,-5-2 2 15,-4-2 3 1,-4-2 2-16,-7-1-1 0,-4-1-3 15,-3 4-4-15,-3-1-5 16,-7 1-8-16,1 2-3 16,-6 4-10-16,-4 2-3 15,2 10-7-15,-3 1-2 16,6 7-3-16,3 7 0 0,4 4 3 16,2 4 2-16,6 7 6 15,4 0 4-15,7 1 5 16,6-1 1-16,9-2 2 15,2 1 0-15,8-4 3 16,5-2 0-16,2-7 2 16,-2-6 1-16,-2-9 4 15,-6-5 0-15,4-9 2 16,0-6 0-16,-4-3 6 16,-1-2 3-16,-14-6 6 15,-4 2 1-15,-8-1-1 16,-7 1-3-16,-7 5 4 15,-5-1-1-15,-1 9-7 16,-5 1-1-16,0 7-19 16,-3 6-6-16,-3 2-9 15,5 7-2-15,3 6 0 16,-2-2 0-16,6 11 3 0,5 1 2 16,5 5 2-16,5 2 3 15,6 1 3-15,2-1 1 16,8-6 0-16,7-2 0 15,10-6 1-15,8-3 2 16,5-7 5-16,-1-5 2 16,1-8 4-16,-8-6 2 15,-5-5 1-15,5-4 2 16,-12-5 6-16,-2 0 1 0,-6-5 2 16,-10 1-1-16,-3 2-5 15,-5 1 0-15,-11 3-3 16,-3 5-2-16,-5 2-8 15,-1 10-5-15,-4 6-15 16,1 5-5-16,-1 8 0 16,2 0 0-16,9 11 1 15,3 1 1-15,10 5 3 16,5 1 2-16,7-2 6 16,6 0 2-16,9-4 0 15,7-1 2-15,5-6 4 16,2-4 2-16,-2-9 4 15,-3-4 3-15,0-8 1 16,-7-3 1-16,-2-4 1 16,2 1 5-16,-14-3 8 15,1-2 3-15,-11-2 2 0,-6-1-4 16,-1 1 1-16,-8 5-1 16,0-2-4-16,-6 3-4 15,-4 4-19-15,-2-1-13 16,-7 14-13-16,0 5-3 15,-3 8 6-15,5 5 2 16,11 8 4-16,7 0 1 16,9 6 3-16,6-4 2 0,7-5 5 15,8 0 1-15,11-4 0 16,5-3 1-16,13-4 5 16,-3-5 2-16,-6-10 5 15,-1-4 4-15,-12-4 7 16,-4-5 3-16,-2-2 6 15,-6 0 1-15,-3-10 2 16,2 6-1-16,-15-2-7 16,-3-1-4-16,-4 5-11 15,-3 0-4-15,3 11-15 16,-1 2-5-16,-4 6-7 16,-4 6-3-16,1 3 5 15,-4 6 3-15,4 5 5 16,6 0 2-16,9 1 0 15,7 2 2-15,9-3 2 16,3-1 1-16,11-2 5 16,1-5 2-16,5-2 5 15,0-5 2-15,-2-5 4 0,-4-2 2 16,-2-6 1-16,-4-2 2 16,-9-5 3-16,8 0 2 15,-12-5 6-15,4 1 2 16,-7-6 2-16,-3 2 1 15,-7 1-1-15,-4-1-4 16,-2 7-16-16,-6 5-12 16,-4 7-20-16,-5 6-6 15,3 12 4-15,-2-1 2 0,11 7 5 16,2 0 2-16,12 0 3 16,3 2 2-16,8-1 3 15,8-3 2-15,7 3 2 16,2-6 2-16,5-6 4 15,-1-4 3-15,-5-9 6 16,0-2 2-16,-6-4 3 16,-3-3 2-16,-2-2 2 15,-5 2 1-15,-6-4 1 16,0 0-1-16,-6 3-7 16,-4-2-4-16,-3 6-13 15,-2 2-7-15,-3 3-12 16,3 5-2-16,0 4 2 15,3 4 4-15,2 2 6 16,2 2 4-16,3-3 2 0,3-2-1 16,4 1 2-16,4-3-1 15,6 1 2-15,-1 0 2 16,6-3 3-16,-3-3 1 16,-2 0 5-16,-2-1 3 15,-10-2 4-15,1 2 2 16,-4-2-2-16,2 3-2 15,0 0-3-15,-1-1 0 16,1 0-2-16,0 0 0 16,0 0-4-16,0 0-4 0,0-1-7 15,0 1-2-15,-1 0 12 16,1 1 4-16,0 0 5 16,0 0 2-16,0 0-12 15,0 0 40-15</inkml:trace>
  <inkml:trace contextRef="#ctx0" brushRef="#br0" timeOffset="86998.4897">18464 7765 428 0,'0'-9'312'0,"0"-5"56"0,1 2-66 16,1 5-66-16,1 1-20 15,0 5-78-15,-3 1-21 16,0 0-42-16,0 0-20 15,0 0 4-15,1 16-6 16,5 37-8-16,-6-27-5 16,0 7-8-16,-1 1-3 0,1 5-9 15,0 7 0-15,1 8-8 16,0 8-4-16,1 5-4 16,-2 2-1-16,-1-5 4 15,1-8 1-15,-3-12 0 16,1-4 0-16,4-8 3 15,-2 1 3-15,1 0 4 16,0 0-1-16,-1 6 0 16,-4-5-3-16,0 1-2 15,-2-4 0-15,0-9-14 16,-2-5-39-16,2-6-146 16,-2-5-96-16</inkml:trace>
  <inkml:trace contextRef="#ctx0" brushRef="#br0" timeOffset="87537.1401">18309 8528 1076 0,'-3'-6'542'0,"-3"-3"-196"15,0 1-75-15,3 7-115 16,-1-3-54-16,4 2-44 16,0 1-19-16,0-1-18 15,0 2-4-15,0 0 0 16,0 0-1-16,9 15 2 16,34 39 0-16,-26-25-2 15,-1 1-1-15,-2 2-4 16,-1-8 0-16,4-2 0 15,-4-5 0-15,1-5 4 16,1-4 2-16,-6-7 4 16,4-1 2-16,4-8 1 0,-1-8 1 15,5-17-2-15,3-7 1 16,3-10-3-16,-3 1-2 16,2 12-3-16,-5 5-1 15,-11 17-3-15,-2 12-3 16,-8 8-63-16,-2 12 319 15</inkml:trace>
  <inkml:trace contextRef="#ctx0" brushRef="#br0" timeOffset="88077.1561">18716 8845 690 0,'0'0'419'0,"-1"0"-15"16,1 2-126-16,0-2-101 15,0 0-20-15,0 15-37 16,1 39-5-16,0-23-31 16,1 4-19-16,0 2-28 15,0 0-9-15,0-3-10 16,-1-3-2-16,2-5 0 15,-3-7 2-15,0-7-5 16,0-6-25-16,-3-3-115 16,1-3-88-16</inkml:trace>
  <inkml:trace contextRef="#ctx0" brushRef="#br0" timeOffset="88292.741">18693 8829 735 0,'2'-4'395'16,"5"-4"-69"-16,2 4-142 16,8 2-98-16,3 0-23 15,6 2-35-15,0 0-7 16,2 0-4-16,-4 4-11 15,-2-2-200-15</inkml:trace>
  <inkml:trace contextRef="#ctx0" brushRef="#br0" timeOffset="88545.3346">18713 8938 1037 0,'0'0'600'16,"0"-1"-61"-16,4 1-329 16,-4 0-66-16,0 0-76 15,12 1-18-15,42 11-23 16,-28-11-8-16,4-2-13 0,3 2-57 15,-3 1-410-15</inkml:trace>
  <inkml:trace contextRef="#ctx0" brushRef="#br0" timeOffset="89094.5472">18917 9115 1106 0,'1'5'445'0,"3"8"-294"15,7 0-53-15,1-2-57 16,2 0-11-16,0-2-7 16,-2-3-1-16,1-2 1 15,0-4 1-15,0-1 18 16,-3-4 6-16,-5-1 7 16,1-1 2-16,-2-1-19 0,0-1-3 15,-3 0-5 1,-5-2-1-16,-1-1 1 0,0 2 8 15,-3-1 12-15,1 3-4 16,-5 1-6-16,0 3-13 16,0 6-20-16,-2 3-4 15,2 11-5-15,1 5-1 16,0 4-1-16,0 6 2 16,0-4 0-16,1-2-2 0,3-2 6 15,2-2 3-15,8 0 5 16,4-3 2-16,14-1-3 15,2-3-2-15,7-1-3 16,1-3 0-16,-3-4 3 16,0-1 10-16,-5-8-50 15,-1-6-58-15</inkml:trace>
  <inkml:trace contextRef="#ctx0" brushRef="#br0" timeOffset="89767.8153">18761 8605 861 0,'-1'1'401'15,"-3"5"-166"-15,1-4-41 16,3-2-59-16,0 0-17 15,0-1-7-15,0 0-2 16,0 0-2-16,9-2-4 16,13 0-29-16,36-4-18 0,-21 6-27 15,1-6-11-15,-2 4-8 16,-3 0 1-16,-8 3 7 16,-3 4-29-16,-1-1-120 15,3-1-93-15</inkml:trace>
  <inkml:trace contextRef="#ctx0" brushRef="#br0" timeOffset="90326.7246">19016 8459 892 0,'-6'-3'498'0,"-2"-4"-105"0,0 7-159 16,4 3-50-16,7 0-88 15,-1 3-30-15,-2-6-41 16,0 0-5-16,0 0-1 15,8 9-3-15,39 34-7 16,-28-27-2-16,3-5-2 16,0-1 0-16,-3-1 4 15,1-1 1-15,-6-1 3 16,-4-1 2-16,-4-2 2 16,-4-3 2-16,-2 2 18 15,-1-3 3-15,0 0 20 16,0 0-2-16,-1 0-18 15,-8 2-6-15,-3 4-26 0,-28 30-6 16,31-11-7-16,1 1-3 16,8 1 323-16</inkml:trace>
  <inkml:trace contextRef="#ctx0" brushRef="#br0" timeOffset="105666.3083">19027 11433 728 0,'0'0'386'0,"-1"6"-97"16,0 8-122-16,-6 16-117 15,-4 3-14-15,-2 10-18 16,-3 3-4-16,-2 1-8 15,5 1 2-15,-2-5 4 16,2-6 4-16,5-15 3 16,0-4 0-16,5-14 6 15,2-6-3-15,6-16-7 16,4-6-4-16,6-14-10 16,2-6 0-16,4-7 16 15,0-4 15-15,-5-6 26 16,-2-1 16-16,-7 2-7 15,0 8 0-15,-3 20-3 16,1 11-15-16,3 16-7 16,-1 10-17-16,1 16-26 0,1 10-6 15,4 18 0-15,5 6 1 16,9 1 6-16,-1-2 1 16,0-4 0-16,-4-3 1 15,-7-4-23-15,-3-2-11 16,-9-9-55-16,-2-2-49 0,-4-6-240 15</inkml:trace>
  <inkml:trace contextRef="#ctx0" brushRef="#br0" timeOffset="105843.0591">19002 11691 824 0,'5'3'346'0,"-4"1"-194"15,7 2-71-15,6-4-46 16,4 3-13-16,17 1-10 16,-2-3 2-16,5 1-156 15,-4-3-152-15</inkml:trace>
  <inkml:trace contextRef="#ctx0" brushRef="#br0" timeOffset="106097.6575">19309 11709 351 0,'8'4'234'0,"9"7"19"0,-3 4-26 16,-3 4-43-16,-5 2-14 15,-4 1-44-15,-3-3-18 16,-5-4-26-16,2-3-14 16,0-10 17-16,2-4-10 15,2-10-16-15,0-5-9 16,7-8-42-16,3-3-2 16,8 0 14-16,4 1 12 15,4 6 15-15,-1 5 4 16,-1 5-16-16,-5 6-12 15,-4 9-18-15,5 7-2 0,-6 7-1 16,-1 3-1-16,-1 1 0 16,-7 3 30-16,1-1-133 15,6 2-98-15</inkml:trace>
  <inkml:trace contextRef="#ctx0" brushRef="#br0" timeOffset="106395.3127">19922 11787 841 0,'0'-9'437'0,"0"-10"-123"16,0 0-94-16,-8-2-85 16,0 2-27-16,-4 4-26 15,-5 2 0-15,-4 5-26 16,-1 0-14-16,-2 6-27 0,3 5-13 15,5 5-23-15,4 4-4 16,6 8 4-16,3 1 6 16,5 2 16-16,6 1 3 15,5-1 2-15,4-4 1 16,5-3 1-16,1-5 0 16,1-8 0-16,-1-2-1 0,-5-8-53 15,1-5-89-15</inkml:trace>
  <inkml:trace contextRef="#ctx0" brushRef="#br0" timeOffset="106651.0224">19880 11396 829 0,'0'-7'503'16,"0"-4"-79"-16,-2 3-170 16,-1 4-63-16,-1 4-138 15,1 5-47-15,3-5 24 16,0 12-127-16</inkml:trace>
  <inkml:trace contextRef="#ctx0" brushRef="#br0" timeOffset="106983.3631">20309 11607 862 0,'0'-1'413'0,"0"-3"-162"15,5 4-109-15,-5 0-83 16,15 2-15-16,46 8-5 16,-26-9-7-16,-5 0-10 15,-4-1-1-15,-4-2 4 16,1-4 1-16,-6-2 2 15,-3-1-2-15,-6 3-4 16,-4 5 13-16,-10 2-8 16,-4 7-4-16,-3 7-10 15,-3 3-17-15,3 8-1 16,7 2-17-16,6 4-213 0</inkml:trace>
  <inkml:trace contextRef="#ctx0" brushRef="#br0" timeOffset="107263.9599">20942 11726 742 0,'-3'-9'457'0,"-9"-9"-43"0,-9 0-260 16,2 4-53-16,-10-3-67 15,5 2-4-15,1 7-28 16,1 7-21-16,5 12-27 15,3 9-6-15,9 10 8 16,4 2 12-16,10-2 10 16,7 1 5-16,11-9 23 15,2-9 19-15,2-9 61 16,-6-6 28-16,-8-13 13 16,1-2-10-16,-11-8-48 15,-4-1-64-15</inkml:trace>
  <inkml:trace contextRef="#ctx0" brushRef="#br0" timeOffset="107802.4883">21664 11481 1101 0,'-13'-15'459'0,"-8"-18"-283"16,12-3-41-16,21-1-68 16,11 2-23-16,16 10-8 15,6 8-1-15,2 17-1 16,-1 9-5-16,-11 22-19 15,-6 6-1-15,-19 12 8 16,-12 3 3-16,-22-3 3 16,-14 0 0-16,-10-7-6 0,2-4-3 15,15-9-4-15,7-8-1 16,15-11-6-16,6-2-2 16,6-5-3-16,5 1-2 15,8 0 3-15,6-1 1 16,10 0 1-16,4-2-1 15,9-2-36-15,5-5-89 16</inkml:trace>
  <inkml:trace contextRef="#ctx0" brushRef="#br0" timeOffset="108074.3274">22246 11272 606 0,'-9'-6'388'0,"-13"-2"16"16,-3 3-171-16,3 7-133 15,1 8-34-15,9 0-47 16,9 3-8-16,10-1 6 16,6-7 5-1,-7-3 21-15,1 1 11 0,25 2 8 16,-4-3 2-16,-6-4-11 15,-16 0-14-15,-7 2-23 0,-3 0-9 16,3 0-64-16,0 0-65 16</inkml:trace>
  <inkml:trace contextRef="#ctx0" brushRef="#br0" timeOffset="108237.3415">22111 11514 692 0,'6'1'400'0,"3"3"-77"0,12-4-155 16,5 3-47-16,4-1-71 16,5 2-16-16,-4-2-19 15,-3-2-15-15,-6 1-130 16,-4 1-132-16</inkml:trace>
  <inkml:trace contextRef="#ctx0" brushRef="#br0" timeOffset="108373.8345">22134 11582 466 0,'-1'5'358'16,"0"1"31"-16,14 0-130 15,9-1-33-15,14-3-80 16,9 0-36-16,3-2-46 16,-2-1-302-16</inkml:trace>
  <inkml:trace contextRef="#ctx0" brushRef="#br0" timeOffset="109370.3507">1761 12554 1114 0,'0'2'417'0,"2"5"-322"16,8 5-37-16,9 20-54 16,7 2 7-16,7 11 2 15,-1-1-1-15,0-5 0 16,-1-8 0-16,1-12-5 15,-4-9 39-15,-5-16 61 16,-4-10 20-16,-5-13 52 16,-2-4-25-16,-2-4-57 15,-4-1-21-15,-6 7-50 16,4 6-27-16,-1 10-141 16,-1 5-120-16</inkml:trace>
  <inkml:trace contextRef="#ctx0" brushRef="#br0" timeOffset="109674.7289">2514 12708 716 0,'-5'-9'422'0,"-3"-11"-29"16,-5 1-111-16,-5 1-95 15,-4 1-29-15,-5 7-50 16,0 2-26-16,-1 5-38 16,3 6-19-16,7 9-30 15,5 7-4-15,8 8-3 16,4 2 0-16,7 1 9 16,4-3 1-16,11-3 2 15,2-4 1-15,4-5 2 16,0-5-2-16,-3-8 1 15,-1-2-13-15,-6-10-126 16</inkml:trace>
  <inkml:trace contextRef="#ctx0" brushRef="#br0" timeOffset="109804.6888">2469 12454 1410 0,'-5'-3'569'0,"-4"-4"-376"0,3 1-95 15,7 6-108-15,6-1-96 16</inkml:trace>
  <inkml:trace contextRef="#ctx0" brushRef="#br0" timeOffset="109985.4205">2618 12540 924 0,'0'18'471'0,"4"13"-140"0,-3 17-162 16,1 5-56-16,6 12-60 15,-2 7-22-15,5-4-19 16,-1-4-3-16,2-9-1 16,-3-14 0-16,5-7-2 15,1-5 10-15,0-11-122 16,1-1-177-16</inkml:trace>
  <inkml:trace contextRef="#ctx0" brushRef="#br0" timeOffset="110151.2078">2743 12789 1262 0,'3'-3'487'0,"7"-5"-365"0,5 0-68 16,15 1-55-16,2 0-4 15,9 3-92-15,-1 2-125 16</inkml:trace>
  <inkml:trace contextRef="#ctx0" brushRef="#br0" timeOffset="113493.2607">3158 12627 696 0,'-10'-3'358'0,"-9"-6"-102"16,1 4-79-16,0 11-101 0,5 8-41 16,3 12-47-16,5 3-8 15,5 0 3-15,5 0 1 16,9-13-3-16,7-5 24 15,6-10 53-15,-2-6 33 16,-1-13 80-16,-8-2 13 16,-11-7 0-16,-5-1-19 0,-8 8-60 15,-3 1-33 1,1 9-54-16,0 5-21 0,4 8 152 16</inkml:trace>
  <inkml:trace contextRef="#ctx0" brushRef="#br0" timeOffset="114282.0089">3928 12581 851 0,'2'0'357'0,"8"-1"-181"16,9 2-111-16,8 5-12 16,9-4 3-16,-1 1-3 15,1-3-10-15,-3-2-6 16,-9 1-8-16,-12 0 0 15,-11 1 13-15,-4 2-1 16,-18 3-5-16,-4 3-5 16,-4 1-21-16,2 5-6 0,10 4-11 15,7 0-8-15,9 3-5 16,5 1-1-16,15-2 7 16,3-1 5-16,13-4 8 15,3-4 1-15,0-7 2 16,4-5 2-16,-4-9 1 15,-3-2 3-15,-5-8 4 16,-6 1 3-16,-9-5 3 16,-5 0 2-16,-8 6 23 15,-3 3-1-15,-9 3 2 16,-2 7-2-16,-4-2-26 16,-5 5-5-16,2 7-15 15,-3 2-11-15,7 9-9 16,3 1-1-16,12 5 4 15,7 3 6-15,11-5 7 16,4-2 4-16,1-9 5 16,3-3 2-16,-2-9 6 0,-1-5 2 15,-4-4 5-15,-5-6 4 16,-9-3-1-16,-5 4 0 16,-4 1-5-16,-4 5-5 15,2 9-12-15,0 2-10 16,4 11-15-16,3 3-1 15,7 4 6-15,7 0 6 0,6 1 10 16,2-3 2-16,2-4 4 16,1-4-4-16,-2-10 36 15,-1-3 27-15,-1-10 46 16,-5-4 28-16,-7-3-19 16,-4-1-18-16,-6 5-42 15,-2 1-20-15,-4 7-74 16,2 2-68-16</inkml:trace>
  <inkml:trace contextRef="#ctx0" brushRef="#br0" timeOffset="114952.3169">5334 12525 796 0,'-3'4'329'16,"2"6"-155"-16,1 23-134 16,0 12-26-16,2 17 36 15,0 4 11-15,3-4-3 16,3-5 1-16,0-22-23 0,4-9-6 15,-2-25 11-15,4-10 5 16,-2-24 2-16,2-8-1 16,-9-18-14-16,-7-7-6 15,-8-4-6-15,-3 1-5 16,-2 3-9-16,3 12-4 16,9 15 7-16,-3 10 6 15,8 23-21-15,1 10-7 16,-1 19-18-16,8 13-6 15,4 13 21-15,8 2 7 0,6 3 7 16,-2-3 0-16,8-7 2 16,-2-5 1-16,4-17 2 15,-2-7 19-15,-1-15 34 16,-7-6 26-16,-6-15 54 16,-1-7-1-16,-9-10-10 15,-2-4-20-15,-5-4-49 16,-3 1-17-16,-4 2-24 15,0 4-8-15,-3 12-23 16,1 7-36-16,4 11-161 16,3 9-90-16</inkml:trace>
  <inkml:trace contextRef="#ctx0" brushRef="#br0" timeOffset="115250.0576">5943 12774 708 0,'6'3'334'0,"6"1"-124"0,0-5-22 16,2-11-54-16,1-4-23 15,-1-8-41-15,-5 1-16 16,-5 0-17-16,-5-1-3 16,-9 11-5-16,-6-1-3 15,-5 8-9-15,1 5-9 16,-3 7-18-16,5 5-11 15,8 10-7-15,3 5 12 0,9 4 17 16,1 4 15-16,6-2 13 16,0 0-4-16,6-7-2 15,6-3-5-15,3-11-4 16,5-4-2-16,2-12-20 16,4-2-59-16</inkml:trace>
  <inkml:trace contextRef="#ctx0" brushRef="#br0" timeOffset="115655.2811">6241 12657 544 0,'-6'3'340'0,"-4"5"12"16,0 2-138-16,4 9-84 15,3 1-33-15,4 2-40 0,4 1-13 16,4-3-13-16,2-2-1 15,1-6-8-15,3-4 6 16,1-13 18-16,4-4 4 16,-2-9 5-16,-1-3-7 15,-7-3-17-15,-2-3-4 16,-9 2-8-16,-1 3-3 16,-1 8-10-16,-4 5-12 0,2 11-20 15,-3 7-6-15,2 10-1 16,5 5 8-16,9 4 13 15,9-4 5-15,8-3 5 16,-4-3 2-16,3-6 22 16,-4-4 10-16,-5-12 31 15,2-3 22-15,-5-7 7 16,-3 2 4-16,0-2-12 16,-3-1-18-16,-6-1-23 15,-1 0-2-15,0 2-105 16,1-1-86-16</inkml:trace>
  <inkml:trace contextRef="#ctx0" brushRef="#br0" timeOffset="115864.6796">6705 12293 1373 0,'-5'6'582'0,"-9"10"-344"0,2 7-75 16,7 16-104-16,5 4-28 15,6 10-27-15,5 3-1 16,0 5 1-16,0 2-1 16,-3 2 0-16,-2-6 1 15,-2-8-1-15,2-6-43 16,0-19-143-16,-1-2-134 0</inkml:trace>
  <inkml:trace contextRef="#ctx0" brushRef="#br0" timeOffset="116254.2039">6658 12676 1214 0,'0'0'451'0,"8"0"-345"15,7 6-44-15,14 4-43 16,7 0 0-16,5 1-9 16,3-1-4-16,-5-4 2 15,-6 0 3-15,-6-3 2 16,-6-3 0-16,-7 0 3 15,1-2-1-15,-12-2 12 16,1 1 3-16,-4-2-2 16,-6 3-3-16,-4 4-20 15,2 3-6-15,2 9-10 16,1-1-2-16,5 7 3 0,2 1 0 16,5-2 12-16,11 0 8 15,5-8 15-15,3-3 15 16,4-8 33-16,-3-3 10 15,-7-11 3-15,-2-4-7 16,-3-6-24-16,-5-3-11 16,-6-1-8-16,-6 1-8 15,-14 5-17-15,-7 1-8 16,-8 11-40-16,-5 5-41 0,5 13-90 16,7 8-396-16</inkml:trace>
  <inkml:trace contextRef="#ctx0" brushRef="#br0" timeOffset="116568.1786">7303 12718 1315 0,'9'0'545'0,"7"3"-342"15,-2 3-61-15,-4 9-89 16,-8-1-17-16,-2 8-15 15,3 4-5-15,-4-4-5 16,1 0 0-16,4-10 1 16,-4-3-2-16,3-9 6 15,0-4-1-15,2-9-9 0,4-4-1 16,2-4-8-16,3 3-3 16,6 3 1-16,2 5 2 15,2 8 8-15,-3 6 11 16,-4 7 31-16,-7 4 14 15,-3 6 0-15,-2-2-6 16,-1 3 14-16,3-3-16 16</inkml:trace>
  <inkml:trace contextRef="#ctx0" brushRef="#br0" timeOffset="117168.7222">8464 12687 834 0,'-10'19'402'0,"-7"7"-163"16,7 11-122-16,7 1-36 16,13-4-51-16,6-1 2 15,11-13 13-15,7-9 5 0,0-14 16 16,4-11-3-16,0-16-12 16,-4-6 2-16,-6-8 6 15,-11-1-3-15,-17-4-1 16,-8-1-3-16,-23-2-27 15,-4 1-8-15,-10 9-17 16,-2 3-10-16,4 15-5 16,1 10-1-16,9 10-2 15,7 9-2-15,8 9-3 16,6-2-1-16,8 6-2 16,7 1 4-16,10 4 8 15,9 4 3-15,11 1-9 16,4-5-31-16,8-5-128 15,12 2-82-15</inkml:trace>
  <inkml:trace contextRef="#ctx0" brushRef="#br0" timeOffset="117407.1647">9032 12678 461 0,'2'10'333'16,"-2"14"49"-16,-4 0-47 16,-14 2-90-16,-2-3-55 15,-5-5-87-15,0-6-26 16,-2-12-35-16,4-4-7 15,4-12-35-15,2-4-21 16,10-1-23-16,-3 2-10 0,10 4 11 16,0 2 4-16,8 8 14 15,10 3 8-15,0 8 26 16,4 5 13-16,-3 10 20 16,-2 7 6-16,0 4-7 15,-3 0-2-15,0-3 18 16,2-5-197-16</inkml:trace>
  <inkml:trace contextRef="#ctx0" brushRef="#br0" timeOffset="118245.1864">10019 12623 794 0,'-14'-5'416'15,"-17"-6"-106"-15,-3 1-63 16,2 7-113-16,6 3-43 0,9 5-70 15,2 4-32-15,13 5-23 16,3 1-1-16,11 3 6 16,3-3 10-16,6-3 14 15,-3-3 5-15,-2-7 11 16,1 2 3-16,-8-4 10 16,-5 0 5-16,-10 1-3 15,-5 1-2-15,-6 5-4 16,-5 1-1-16,4 1 1 15,6 0-2-15,8 5-15 16,3 0-3-16,8 3-6 16,2 2 1-16,4-8 6 15,4 2 4-15,0-7 5 16,1-2 2-16,-3-4-94 16,-1-1-107-16</inkml:trace>
  <inkml:trace contextRef="#ctx0" brushRef="#br0" timeOffset="118386.2468">9872 12343 997 0,'-4'-5'459'16,"-8"-7"-201"-16,4 6-132 16,8 4-113-16,-1 2-47 15,9 8-226-15</inkml:trace>
  <inkml:trace contextRef="#ctx0" brushRef="#br0" timeOffset="118536.3579">10097 12622 559 0,'21'24'333'0,"20"31"-44"16,-1 5-90-16,-1 5-99 16,-10-4-34-16,-7-6-32 15,-2-6-6-15,-6-18-5 16,-1-6 10-16,-2-10-114 15</inkml:trace>
  <inkml:trace contextRef="#ctx0" brushRef="#br0" timeOffset="118732.3053">10377 12668 703 0,'-7'-3'482'0,"-9"2"53"0,-1 4-241 16,-5 10-129-16,-3 7-40 15,-5 8-44-15,-7 6-16 16,-5 10-29-16,-1 4-8 16,1 8-11-16,5-7-6 15,12-8-37-15,4-6-62 16,9-9-166-16</inkml:trace>
  <inkml:trace contextRef="#ctx0" brushRef="#br0" timeOffset="119404.0916">10617 12797 725 0,'2'-13'388'15,"3"-9"-117"-15,-5 6-99 16,-6 0-24-16,-9 7-42 16,-3-2 2-16,-11 3-15 15,-2 1-21-15,-1 4-25 16,2 3-23-16,5 6-26 0,5 4-12 16,7 5-11-16,3 5-2 15,10 0 3-15,3 2 5 16,9-1 11-16,4-5 4 15,4-4 7-15,0-4 4 16,2-8 8-16,-2-3 3 16,1-8 1-16,-1-2 2 15,-4-4-2-15,0-1-4 16,-5 1-3-16,-3 4-4 0,-1 6-15 16,-3 4-6-16,2 8-7 15,4 3-2-15,2 6 9 16,2 2 4-16,7 0 8 15,-2-2 0-15,3-4 2 16,1-4 3-16,-7-7 8 16,-1-5 2-16,1-10 8 15,-3-2 9-15,-1-7 16 16,3-2 1-16,-5-2 4 16,0-1-22-16,0 5-19 15,-8 2-5-15,1 9-10 16,2 6 1-16,-6 8-25 15,2 7-1-15,0 12-1 16,-1 4 4-16,5 14 21 16,-1 7 0-16,2 9 1 15,2 8 2-15,0 2 2 16,0 0 3-16,0-13 2 16,0-8 1-16,2-11 2 0,-3-7 2 15,0-6-52-15,-1-3-61 16,3-10-262-16</inkml:trace>
  <inkml:trace contextRef="#ctx0" brushRef="#br0" timeOffset="119594.9823">10949 12801 907 0,'7'0'396'15,"5"0"-188"-15,12 3-144 16,6 0-19-16,7 0-29 16,2-2-6-16,-3 0-29 15,-4 0-130-15</inkml:trace>
  <inkml:trace contextRef="#ctx0" brushRef="#br0" timeOffset="120072.9019">11466 12588 1017 0,'-8'-4'461'15,"-14"-6"-230"-15,1 6-57 16,1 5-88-16,2 3-28 16,5 7-32-16,2-1-14 15,7 3-14-15,4-2-7 0,6 1 0 16,4-2 1-16,6-3 5 16,3 4 2-16,0-4 4 15,2-2 4-15,-2-1 3 16,-3-3 0-16,-7-1 1 15,-4 0-1-15,-8 0-4 16,-4-2-3-16,-6 2-1 16,-4 0-1-16,-3 1 1 15,-1 2-1-15,3 4-6 16,1 2-4-16,7 4-2 16,3 1-1-16,7 2 6 15,2 0 1-15,9-1 5 16,0 0 3-16,5-4 3 15,4-1 0-15,4-2 0 16,2-5-1-16,4 0-30 0,-2-3-43 16</inkml:trace>
  <inkml:trace contextRef="#ctx0" brushRef="#br0" timeOffset="120313.5839">11893 12618 1264 0,'-1'0'550'0,"-1"-3"-304"15,2 2-85-15,0 1-112 16,0 0-31-16,0 0-24 15,0 0-11-15,0 0-101 16,0 0-86-16</inkml:trace>
  <inkml:trace contextRef="#ctx0" brushRef="#br0" timeOffset="120507.6091">11900 12782 930 0,'0'-1'553'0,"-1"0"-29"0,0-2-164 15,0 3-140-15,0-1-57 16,1 0-98-16,0 1-29 16,0 0-44-16,0 0-24 15</inkml:trace>
  <inkml:trace contextRef="#ctx0" brushRef="#br0" timeOffset="122084.3102">2533 13959 506 0,'-19'-5'343'16,"-15"-2"27"-16,-20 0-171 15,-11 1-26-15,-10-1-47 16,2 1-28-16,4 4-42 15,3 0-15-15,12 7-28 16,4 2-10-16,20 1-9 16,9 1-22-16,24-3-20 15,9 1-2-15,24 2 2 16,6 2 19-16,13 6 21 0,3 1 4 16,-2 5 16-16,-3 7 7 15,-21 1 9-15,-9 4 3 16,-23 5-2-16,-12 1-1 15,-18 3 0-15,-8 2-2 16,-8-1-7-16,-2 2-2 16,-1-3-6-16,-3-3-2 15,6-10-2-15,2-8-3 16,15-4-1-16,10-5-3 16,12-6-7-16,7 2-2 0,18-4 5 15,10 0 3-15,17 1 8 16,10-2 1-16,8 0-3 15,7 0 1-15,6-3 2 16,4 1 1-16,1-3 5 16,-5 0-17-16,-12 5-141 15</inkml:trace>
  <inkml:trace contextRef="#ctx0" brushRef="#br0" timeOffset="122368.4821">2690 14018 1070 0,'0'3'436'0,"-1"4"-241"16,2 17-120-16,4 13-21 15,-1 16 0-15,3 8-8 16,-2 17-9-16,-2 1-14 16,-1-5-5-16,1-10-1 15,-1-17 4-15,3-13 1 16,-2-15-44-16,2-6-54 0,-1-9-157 16</inkml:trace>
  <inkml:trace contextRef="#ctx0" brushRef="#br0" timeOffset="122558.8305">2688 14059 921 0,'-1'-6'433'0,"3"-10"-172"16,11 1-103-16,12-2-97 15,11 0-20-15,19 4-27 16,4 2-10-16,6 13-4 15,-5 4 0-15,-4 11-40 16,-6 0-62-16</inkml:trace>
  <inkml:trace contextRef="#ctx0" brushRef="#br0" timeOffset="122789.9245">2763 14383 1066 0,'3'1'403'0,"4"2"-270"16,9 0-53-16,19-1-15 15,9 1-13-15,17 2-34 16,-6 0-2-16,-3 2-260 15</inkml:trace>
  <inkml:trace contextRef="#ctx0" brushRef="#br0" timeOffset="123322.0912">3069 14555 708 0,'-1'-2'381'0,"1"-1"-49"16,1 8-228-16,-1-5-36 15,0 0-27-15,0 3-3 16,6 15-9-16,19 28-2 0,-4-30 1 16,-1-4 0-1,0-9 0-15,0-3 1 0,0-9 2 16,-1-5 3-16,-3-8-1 16,-3-1-2-16,-6 1-3 15,-5-2-3-15,-2 8 11 16,-2 3 3-16,0 11-17 15,-1 10-6-15,3 11-28 16,0 8-12-16,6 12 3 16,-1 7 4-16,2 7 8 15,-2 6 6-15,-5 0 12 16,-1-4 9-16,-9-2 10 16,-5-8 5-16,-10-10 5 15,-3-6 1-15,-6-14 0 16,0-7 2-16,0-10-1 15,1-6-7-15,4-12-12 16,8-3-35-16,3-12-81 0,6-5-48 16</inkml:trace>
  <inkml:trace contextRef="#ctx0" brushRef="#br0" timeOffset="123894.0455">2730 13776 862 0,'0'-3'398'0,"-4"-4"-155"15,13 3-181-15,8 1-24 16,21 1-32-16,15 2 0 16,18 5-4-16,5-1 1 15,-1 6 4-15,-6-3 11 16,-14-2-54-16,-5 1-16 16,-18-5-84-16,-10-2-79 15,-17-4-13-15,-9-3 13 16,-10-5 119-16,-5-2 93 15,1-3 113-15,5 4 25 0,7 6-11 16,6 3-18-16,10 5-29 16,3 0-19-16,9 3-3 15,1 7 16-15,-5 9 56 16,-2 4 30-16,-13 8 32 16,-13 0-16-16,-7 4-59 15,-1-5-38-15</inkml:trace>
  <inkml:trace contextRef="#ctx0" brushRef="#br0" timeOffset="124282.4271">3721 14229 1076 0,'8'0'438'0,"10"0"-250"16,9 1-89-16,16 2-38 16,7-2-13-16,1 2-23 15,-3-2-4-15,-11 1-45 16,-10-1-68-16</inkml:trace>
  <inkml:trace contextRef="#ctx0" brushRef="#br0" timeOffset="124467.5821">3749 14390 567 0,'-2'2'384'0,"1"4"7"0,1 0-119 15,0-6-97-15,1 0-33 16,29 9-36-16,49 14-19 16,-28-17-42-16,0-5 5 15,-4-4 179-15</inkml:trace>
  <inkml:trace contextRef="#ctx0" brushRef="#br0" timeOffset="125179.3068">4296 14180 860 0,'2'-1'407'16,"3"-1"-160"-16,8 6-103 16,5 14-100-16,0 7-11 15,0 14-2-15,-7 4 1 16,-10 1 6-16,-1-4-2 0,-2-9-8 16,2-3-1-16,0-15-3 15,1-10 2-15,7-14-11 16,-2-14-11-16,7-9-7 15,4-2-9-15,3-3 2 16,3 2 5-16,0 9 6 16,0 6 7-16,-4 13 4 15,0 4 1-15,-5 9 4 16,-3 7-5-16,-3 7 1 16,-2 4 1-16,-5 6-4 15,-1 4 1-15,-1 1 2 16,-2-5 0-16,1-10-3 15,4-7-2-15,2-13 3 16,3-7-3-16,7-9-1 16,1-8-1-16,5-1-7 15,3 0 1-15,-5 5 0 16,3 7-1-16,2 8 1 16,-2 7 0-16,-1 13 8 0,-5 5 4 15,-5 11 5-15,-5 5 2 16,-4 1-2-16,-1-1-2 15,0-5-32-15,3-6-71 16</inkml:trace>
  <inkml:trace contextRef="#ctx0" brushRef="#br0" timeOffset="125628.484">5186 14392 849 0,'0'-10'403'0,"-1"-13"-151"15,-2 1-41-15,-3 5-80 16,-3 2-19-16,-7 8-42 16,-2 0-16-16,-9 5-6 15,1 2-20-15,-3 0-19 16,-2 5-8-16,9 8-15 15,5 3-8-15,2 10-2 16,11 2 0-16,4 2 9 16,4 2 7-16,12-5 3 15,2-6 4-15,9-12 5 0,2-7 2 16,2-8 5-16,-1-7 0 16,-6-8-1-16,1-1 1 15,-9-5 0-15,-3-2 2 16,-6 0 7-16,-5 1 0 15,-3 11 21-15,0 4 4 16,-2 13-19-16,1 5-3 16,2 11-28-16,3 7-10 15,4 9 10-15,2 4 0 0,4 1 5 16,2 1-18-16,1-3-106 16,0-5-141-16</inkml:trace>
  <inkml:trace contextRef="#ctx0" brushRef="#br0" timeOffset="126016.5572">5468 14496 949 0,'0'2'428'16,"-2"0"-198"-16,4 1-128 15,-2-3-33-15,0 0-19 16,0 0-1-16,7 2-8 15,6 1-1-15,31-1-2 16,-32-15 4-16,-1-2 8 16,-2 1 2-16,-4-2-5 15,-2 4-7-15,-3 1-14 0,0 4-13 16,-1 9-20-16,0 6-7 16,1 10-11-16,0 7 2 15,3 12 7-15,1 4 1 16,0 7 6-16,1 5 5 15,-4-4 6-15,-1 1 4 16,-4-6 26-16,-6-8 7 16,-6-9 14-16,-2-5 8 0,-5-12-11 15,-3-7-4-15,3-6-9 16,-2-8-10-16,2-6-31 16,2-4-30-16,1-9-90 15,4-4-76-15</inkml:trace>
  <inkml:trace contextRef="#ctx0" brushRef="#br0" timeOffset="126533.1404">5126 14018 715 0,'-3'-3'445'0,"-4"0"7"15,11-3-291-15,8 2-29 16,12 2-56-16,11 2-21 15,19 10-10-15,6-2-12 16,8 1-15-16,-1 2-3 16,-13-7 0-16,-6 2 9 0,-12-4-44 15,-7-5-36-15,-10-2-67 16,-4-7-39-16,-8-3 31 16,-3 0 34-16,-7-9 68 15,-1 7 29-15,-2 1 15 16,5 4 7-16,1 8 23 15,4-1 6-15,8 7 17 16,0 6 4-16,1 6-6 16,0 5 18-16,-7 5 63 15,-6 4 20-15,-11 2 29 16,-8 1-22-16,-8 0-70 16,1-4-33-16,0 1-70 15,6 3-492-15</inkml:trace>
  <inkml:trace contextRef="#ctx0" brushRef="#br0" timeOffset="127649.7344">6365 14308 840 0,'-1'4'380'0,"0"0"-142"15,19 6-150-15,12-1-18 16,28 2-2-16,11 0-6 16,23-4-16-16,4-3-7 15,-5-3-19-15,-8 1-37 0,-23-2-162 16</inkml:trace>
  <inkml:trace contextRef="#ctx0" brushRef="#br0" timeOffset="127901.1911">6463 14519 1027 0,'4'-1'367'0,"6"0"-274"15,10 0-34-15,22 2 16 16,7 0 1-16,22-2-25 0,5 4-13 16,-4 0-10-16,-4 1-23 15,-19-1-139-15,-8-3-192 16</inkml:trace>
  <inkml:trace contextRef="#ctx0" brushRef="#br0" timeOffset="128140.7088">6891 14214 780 0,'5'-3'349'0,"11"3"-121"16,0 5-85-16,10 9-50 15,6 7-6-15,1 2-43 16,0 2-6-16,-1-1-6 16,-8-3-3-16,-12-1 2 15,-5-3 4-15,-8-2 5 16,-6-2-2-16,-5-1 7 16,-6 1-53-16,-5 1-143 15,-3 5-112-15</inkml:trace>
  <inkml:trace contextRef="#ctx0" brushRef="#br0" timeOffset="128442.2508">6464 14314 673 0,'5'-2'346'16,"1"-2"-86"-16,-5 5-27 15,-6 10-42-15,-8 1-17 16,-15 8-42-16,-6-1-39 0,-12 0-53 16,0-2-14-16,9-3-17 15,6 0-9-15,17 0-18 16,10 2-11-16,12-1-12 15,13 5 1-15,14-3 16 16,11-1 9-16,11 0-1 16</inkml:trace>
  <inkml:trace contextRef="#ctx0" brushRef="#br0" timeOffset="128903.0583">7773 13889 715 0,'0'8'379'16,"0"7"-34"-16,2 24-229 16,3 12-4-16,1 14-15 15,3 8-10-15,-5 0-32 16,3 1-15-16,3-5-13 16,-5-6-4-16,1-17 3 15,-4-9 7-15,0-15-78 16,-2-11-86-16</inkml:trace>
  <inkml:trace contextRef="#ctx0" brushRef="#br0" timeOffset="129088.3555">7751 13965 1099 0,'7'-8'430'15,"13"-15"-312"-15,6 4-37 16,11 4-55-16,7 4-20 16,8 11-11-16,4 4 8 0,4 8-120 15</inkml:trace>
  <inkml:trace contextRef="#ctx0" brushRef="#br0" timeOffset="129323.6955">7803 14266 1240 0,'1'0'446'0,"12"0"-369"15,4 0-39-15,15 2-29 16,9 3 0-16,6-1-5 16,5 6-8-16</inkml:trace>
  <inkml:trace contextRef="#ctx0" brushRef="#br0" timeOffset="129695.8888">8108 14542 829 0,'5'5'362'15,"3"4"-153"-15,9-4-144 16,5 0 6-16,9 1 1 16,1-5 0-16,-1-4 3 15,-4-3-2-15,-9-6-18 16,-4-2-6-16,-12-2-10 15,-2-2-5-15,-4 1-6 16,0 3-6-16,-11 4-9 16,-3 4-4-16,-12 11-12 15,-2 3-2-15,5 10 1 16,-1 5 1-16,9 4 2 16,4 4 0-16,7 1 5 15,10-2 7-15,10-2 20 16,8-6 6-16,12-7 2 0,4-3 0 15,3-7-8 1,-1-5-1-16,-9-8-10 0,-1-7-36 16</inkml:trace>
  <inkml:trace contextRef="#ctx0" brushRef="#br0" timeOffset="130284.6135">7775 13655 720 0,'3'-3'324'0,"6"1"-124"16,6 2-79-16,14 0-49 15,8 5 2-15,14-1-9 0,8 1-17 16,9 5-17-16,-17-5-2 31,-26-3-8-31,2 2-2 0,68 0 1 0,-8-3-13 16,-18-4-63-16,-41-4-32 16,-16-1-31-16,-7 0 9 15,-10-3 60-15,-10-4 34 16,-6-2 45-16,1 2 14 0,6 5 16 15,5 2 2-15,8 7-13 16,2 1-8-16,4 4-8 16,-5-4-3-16,0 0 3 15,1 1 9-15,11 17 37 16,24 30 26-16,-31-26 40 16,-9 2 5-16,-8 0-33 15,0-1-23-15,-4 3-46 16,0-5 0-16,9-8-133 15</inkml:trace>
  <inkml:trace contextRef="#ctx0" brushRef="#br0" timeOffset="130715.9156">8822 14173 1124 0,'2'2'426'0,"3"0"-287"16,5 0-29-16,8 3-20 15,7-2-9-15,15-3-40 16,4 0-12-16,10-3 10 16,-2-2-40-16,-8-1-135 15,-4 2-127-15</inkml:trace>
  <inkml:trace contextRef="#ctx0" brushRef="#br0" timeOffset="130900.8087">8852 14328 761 0,'1'3'405'0,"0"2"-71"16,18 1-166-16,3-2-3 16,13-1-47-16,8-2-27 0,7-1-45 15,4 0 14-15,-2 0 215 16</inkml:trace>
  <inkml:trace contextRef="#ctx0" brushRef="#br0" timeOffset="131603.4652">9483 14213 684 0,'2'-3'355'0,"1"1"-105"0,8 9-109 16,2 7-35 0,1 12-22-16,0 11-4 0,-4 7-10 15,-4 3-5-15,-6-4-14 16,-1-9-6-16,-1-11-11 15,-1-9 1-15,3-13 1 16,2-6-4-16,1-17-9 16,3-7-6-16,6-8-15 15,3 0-2-15,8 4-3 16,1 0-1-16,5 12 15 16,-1 4 4-16,-6 13 2 15,3 7 1-15,-9 13-13 16,0 7-2-16,-2 6 2 15,-10 1 3-15,0 1 5 16,-7-2 3-16,0-8 2 16,0-5 0-16,1-12 0 15,5-4 1-15,2-7-14 0,1-6-5 16,5-9-13-16,-2-4-3 16,9-4 4-16,0-3 4 15,2 8 4-15,3 4-1 16,-4 13-8-16,0 8-1 15,-4 16 8-15,-2 5 6 16,-6 12 14-16,-1 4 4 16,-2 3-5-16,1-5-2 15,0-7 14-15,4-4-28 0,4-8-139 16</inkml:trace>
  <inkml:trace contextRef="#ctx0" brushRef="#br0" timeOffset="132092.3168">10481 14420 942 0,'0'-9'406'0,"-1"-12"-220"15,-3-4-20-15,-4 1-54 16,-2-3-15-16,-5 2-40 16,-2-1-13-16,-6 3-18 15,-4 6-11-15,-1 5-3 0,0 8-3 16,2 11-6-16,1 7-5 16,3 10-2-16,1 6-4 15,7 9-6-15,11-2 2 16,6-1 3-16,10-4 4 15,6-14 9-15,-2-3 5 16,2-10 7-16,3-10 4 0,0-7 2 16,-1-7 2-16,2-7-4 15,-3-1-3-15,-3-2-3 16,-1 5-2-16,-7 4-3 16,-2 7 0-16,-3 8-13 15,-3 4-3-15,-2 15 6 16,-2 5 0-16,2 12 14 15,2 7 1-15,6-1-4 16,3-1-1-16,3-9-2 16,2-4 4-16,-1-11-44 15,2 0-52-15</inkml:trace>
  <inkml:trace contextRef="#ctx0" brushRef="#br0" timeOffset="132575.9663">10693 14414 1016 0,'-6'7'438'0,"1"1"-213"15,0 11-156-15,5 4-30 16,7 2-24-16,3 2-5 0,1-4-2 16,0-5 1-16,3-10 3 15,-2-2 36-15,4-11 36 16,-1-2 5-16,-5-4 10 16,-3-6-28-16,-1-3-27 15,-5-3-5-15,1 0-12 16,2 5-11-16,-4 6-21 15,0 9-13-15,0 7-10 16,0 10-2-16,2 10 7 16,-1 5 6-16,3 9 7 15,-3 6 2-15,1 5 6 16,-2 3 2-16,-3 5 3 16,-4-2 2-16,-7-2 5 15,-2-3 2-15,-4-10 6 16,-2-8 4-16,1-11 8 15,1-13 3-15,-2-14-6 0,-1-10-10 16,-1-19-52-16,2-5-46 16,4-7-26-16</inkml:trace>
  <inkml:trace contextRef="#ctx0" brushRef="#br0" timeOffset="133236.3411">10353 14027 927 0,'10'-2'341'0,"17"-3"-234"15,9 3-33-15,18-3 4 16,10 5-7-16,11 4-38 16,-1 0-9-16,-14 3-7 15,-8 1 8-15,-17-2-69 16,-3 1-44-16,-9-3-191 16</inkml:trace>
  <inkml:trace contextRef="#ctx0" brushRef="#br0" timeOffset="133411.7472">10906 13950 521 0,'-6'-13'320'15,"-4"-9"-14"-15,5 7-37 16,2 9-75-16,7 6-47 16,0 8-69-16,4 5-34 15,5 9-38-15,-1 6-3 16,-2 2 17-16,-2 5 12 16,-9-1 27-16,-6-3 8 15,-7-1-6-15,-2-4-12 0,4-2-8 16,7-6-76-16</inkml:trace>
  <inkml:trace contextRef="#ctx0" brushRef="#br0" timeOffset="143932.1178">11514 14327 796 0,'0'0'335'0,"1"2"-157"16,14 3-75-16,27 5-29 16,11 2 9-16,24-3-20 15,12 0-13-15,10-9-20 16,7-5-6-16,-5-3 26 15,-8-4-52-15,-18-2-87 0,-14 1-78 16</inkml:trace>
  <inkml:trace contextRef="#ctx0" brushRef="#br0" timeOffset="144238.0551">11689 14482 797 0,'-8'0'371'0,"-4"-2"-161"15,6 4-51-15,9 1-76 16,8 0-25-16,15 4-27 15,10 0 10-15,20 1-2 16,11-2-7-16,10-3-17 16,3 1-1-16,-3-5-3 15,-5 1 4-15,-19-4-37 16,-6-2-43-16,-15 1-180 16</inkml:trace>
  <inkml:trace contextRef="#ctx0" brushRef="#br0" timeOffset="144476.4188">12195 14259 604 0,'0'-3'325'16,"4"1"-28"-16,5 0-118 16,6 4-55-16,1 3-13 15,6 3-47-15,-5 2-5 16,2 5-9-16,-3 1 0 15,-6 5 3-15,0 2-7 16,-12 8 3-16,-5 0-1 0,-4 6-1 16,-2 0-3-16,-6-1-23 15,-1-3 2-15,-2-2-72 16</inkml:trace>
  <inkml:trace contextRef="#ctx0" brushRef="#br0" timeOffset="146589.6757">12948 14436 1073 0,'6'0'431'0,"17"-1"-243"15,13-2-65-15,28 3-24 16,9 0-14-16,5 0-39 0,3 5-17 16,-7-5-89-16,0 0-414 15</inkml:trace>
  <inkml:trace contextRef="#ctx0" brushRef="#br0" timeOffset="146932.2481">13793 14028 1049 0,'-2'1'459'0,"-3"12"-237"16,2 8-94-16,2 19-79 16,1 15-9-16,4 18-7 15,4 11 0-15,-2 0-10 16,1-3-2-16,0-19-4 15,0-10-2-15,0-17-37 0,3-12-84 16</inkml:trace>
  <inkml:trace contextRef="#ctx0" brushRef="#br0" timeOffset="147147.7303">13747 13976 1227 0,'11'-6'464'0,"22"-4"-348"16,8 0-29-16,26 6-40 16,11 1-13-16,3 3-12 15,-2 2-23-15,-19 0-164 16</inkml:trace>
  <inkml:trace contextRef="#ctx0" brushRef="#br0" timeOffset="147367.6725">13784 14301 1351 0,'-1'0'508'0,"4"5"-396"0,11-5-8 16,15 2-36-16,11 2-18 15,15-4-23-15,8 3-7 16,-1 2-64-16,-5-4-88 16</inkml:trace>
  <inkml:trace contextRef="#ctx0" brushRef="#br0" timeOffset="147756.3456">14098 14655 565 0,'2'1'312'0,"8"3"-18"15,8-2-150-15,5-1-28 16,4-2-12-16,-1-3-3 16,-3-3 1-16,-6-5-11 15,0 1-4-15,-6-2-19 16,-6-2-13-16,-5 2-3 16,-11-1 3-16,-6 5-2 15,-6 0-5-15,-2 9-28 16,0 5-20-16,3 6-25 0,5 12-8 15,3 3 12 1,8 4 9-16,7 4 17 0,7-2 13 16,11-4 7-16,0-4 2 15,7-6 3-15,-3-6-3 16,5-4-6-16,0-7-2 16,2-9-62-16,6-7-95 15</inkml:trace>
  <inkml:trace contextRef="#ctx0" brushRef="#br0" timeOffset="148132.0208">14699 14374 1114 0,'0'0'459'0,"6"3"-266"0,8 0-54 16,8 0-67-16,9 1-15 15,12-3-37-15,-1-1-4 16,2 0-4-16,-1-4-9 16,-7 0-86-16,-5-2-57 15</inkml:trace>
  <inkml:trace contextRef="#ctx0" brushRef="#br0" timeOffset="148331.3302">14718 14524 759 0,'3'2'429'16,"5"-1"-25"-16,12 2-227 15,6-3-14-15,11 1-47 16,10-1-33-16,2 0-41 16,1-1-11-16,-5 1-74 15</inkml:trace>
  <inkml:trace contextRef="#ctx0" brushRef="#br0" timeOffset="149105.2728">15323 14289 502 0,'9'-4'272'0,"9"3"-13"16,2 2-107-16,5 16-27 0,-8 7-7 16,-4 11-21-1,-4 4-9-15,-10 2-20 0,-3 0-13 16,-3-14-23-16,1-3-5 15,4-10 4-15,1-14 2 16,1-12 1-16,5-8-2 16,4-14-11-16,4 0-2 15,7-1 13-15,2 3 10 16,2 6 18-16,-1 8 0 0,-1 9-22 16,-3 8-12-16,-3 10-20 15,4 7-1-15,-11 9 2 16,-3 3 2-16,-4 2 3 15,-1-4 0-15,1-4-1 16,2-2 0-16,-4-15-1 16,-3-5 1-16,8-11 2 15,2-7 1-15,8-6-10 16,3 0-2-16,-5-2-2 16,3-1-2-16,3 9 2 15,-1 0 0-15,5 14-2 16,-1 6-1-16,-6 16 4 15,0 6 2-15,-5 6 4 16,-1 2-1-16,-2-2 0 16,-1 0-1-16,0-7 0 15,1-1-12-15,-1-6-140 16,2-9-249-16</inkml:trace>
  <inkml:trace contextRef="#ctx0" brushRef="#br0" timeOffset="149597.7611">16320 14458 666 0,'3'-10'365'16,"-1"-9"-90"-16,0-3-90 15,-3-3-34-15,-7-1-25 16,-3 0-1-16,-8 4-38 16,-2 5-7-16,-6 8-30 15,1 4-16-15,-3 9-19 16,-2 5-12-16,7 9-21 16,-1 8-6-16,9 11-1 15,6-1 2-15,8 1 12 16,3-2 2-16,10-11 7 15,4-3 2-15,9-15 3 16,8-6 6-16,3-8 6 16,-1-7 2-16,-1-10 3 15,-8-2 0-15,-5-9 1 0,-4 1 2 16,-8 2 12-16,0 5 7 16,-5 12 2-16,0 6 1 15,-3 14-19-15,-4 7-11 16,-2 13-11-16,4 7-4 15,1 7 0-15,3 0 0 16,7-3 0-16,1-5 0 16,3-8-24-16,1-6-37 0,-2-7-89 15,-1-1-94-15</inkml:trace>
  <inkml:trace contextRef="#ctx0" brushRef="#br0" timeOffset="150033.0578">16523 14552 1234 0,'0'-2'515'0,"1"2"-320"16,-1 3-65-16,0-3-99 15,0 0-13-15,2 0-10 16,15 9-2-16,28 8 6 15,-30-20 2-15,-3-7 10 16,-1-1 3-16,-2-4 20 16,-1-1 2-16,-4-4 0 15,-1 6 3-15,-2 7-20 0,2 4-10 16,-3 6-14-16,0-3-8 16,0 0-11-16,0 17 3 15,6 39 3-15,-4-31 1 16,1 7 2-16,4 0 0 15,-1 2 1-15,-3 5-1 0,-1 0 2 16,-5 2 1-16,-6 0 4 16,-2-3 2-16,-7-8 4 15,1-4 2-15,1-13 16 16,-6-9 4-16,9-12 0 16,-7-9-6-16,10-8-23 15,1-3-18-15,0 4-61 16,3 3-23-16</inkml:trace>
  <inkml:trace contextRef="#ctx0" brushRef="#br0" timeOffset="151625.7226">17201 14292 963 0,'9'1'354'0,"24"3"-255"16,15-2-71-16,30 1 2 16,8 1-7-16,9 1-12 15,-1-1 1-15,-11 1 12 16,-4-2-30-16,-15 3-95 16,-10-1-146-16</inkml:trace>
  <inkml:trace contextRef="#ctx0" brushRef="#br0" timeOffset="151881.9098">17313 14489 764 0,'-3'6'310'15,"-1"6"-193"-15,14-2-15 16,27-2 12-16,17-5 0 16,16-6 21-16,5-4-11 15,2-1-32-15,-10-1-19 16,-5 8-43-16,-10-4 2 16,-21 5-72-16,-10 5-66 0</inkml:trace>
  <inkml:trace contextRef="#ctx0" brushRef="#br0" timeOffset="152138.2641">17727 14299 1119 0,'-1'0'462'0,"1"0"-276"15,4 0-47-15,-4 0-60 16,15 3-14-16,56 19-22 15,-23-9-13-15,6-1-10 16,-5-1-3-16,-10 0-4 16,-10-1-1-16,-12 0 0 15,-6 1 0-15,-8 2 17 16,-7 6 12-16,-14 9 11 0,-9 0-2 16,-10 5-17-1,1-4-30-15,3-9-194 0</inkml:trace>
  <inkml:trace contextRef="#ctx0" brushRef="#br0" timeOffset="152793.3873">18775 14483 749 0,'10'-10'358'0,"10"-15"-119"0,-2-2-26 16,-3 1-31-16,-3-3-16 15,-6 1-55-15,-3 2-24 16,-8 1-35-16,-4 2-10 15,-10 5-3-15,-7 3-6 16,-5 9-21-16,-1 6-16 0,-3 12-28 16,4 6-12-1,5 19-13-15,6 6 6 0,20 11 17 16,8-2 12-16,21-7 15 16,5-8 6-16,8-19 1 15,2-5 3-15,-5-15 7 16,0-7 2-16,-11-10 7 15,-4-5 3-15,-8-8 0 16,-3-2 1-16,-11-2 18 16,0 4 16-16,-7 8 10 15,-3 6 2-15,1 17-31 16,-1 5-23-16,3 15-19 16,0 7-7-16,3 8 5 15,2 4 2-15,9 1 2 16,-1-3 15-16,10-8-113 15,-1-3-86-15</inkml:trace>
  <inkml:trace contextRef="#ctx0" brushRef="#br0" timeOffset="153187.2954">19066 14534 734 0,'0'4'361'0,"0"3"-118"15,2 4-132-15,-2 4-14 16,8 1-34-16,2-3-12 16,7-4-8-16,4-1 10 0,0-8 13 15,0-2 24-15,-6-11 16 16,0-1-8-16,-6-4-14 16,-1-2-22-16,-5 1-26 15,-1 0-6-15,-2 7-17 16,0 2-17-16,0 14-18 15,1 4-6-15,-1 10-6 16,0 7 12-16,-1 6 7 16,1 6 4-16,-3 4 5 15,-1 5 3-15,-3 1 2 16,-4 4 3-16,-1-4 8 16,-3 0 2-16,-2-12 19 15,-2-5 7-15,-1-12 15 16,-2-10 5-16,3-12-15 15,5-10-11-15,6-13-67 16,7-7-59-16,11-7-269 16</inkml:trace>
  <inkml:trace contextRef="#ctx0" brushRef="#br0" timeOffset="153542.5611">19600 14285 877 0,'5'0'427'0,"8"0"-120"16,4 0-119-16,11 0-58 16,3 2-32-16,7 0-49 15,1 0-17-15,1-2-16 16,-1 1-52-16,-5 0-169 0,-6-1-179 15</inkml:trace>
  <inkml:trace contextRef="#ctx0" brushRef="#br0" timeOffset="153742.2545">19622 14407 846 0,'0'2'420'0,"5"1"-124"16,4 0-51-16,12 2-74 16,4 0-28-16,11 0-53 15,3 1-26-15,4-3-30 16,-3-3 11-16,-3-4-97 16</inkml:trace>
  <inkml:trace contextRef="#ctx0" brushRef="#br0" timeOffset="154291.6344">20338 14412 808 0,'-3'1'311'0,"1"3"-205"16,6 1-94-16,-3-5-17 16,29 5 24-16,90 5 73 15,-21-11 40-15,37-1 15 16,16 0-16-16,12 3-62 16,1 3-35-16,-19 0-30 15,-4 2 40-15,-14-5 5 0,-10 1 2 16,-15-2-21-16,-6-2-106 15</inkml:trace>
  <inkml:trace contextRef="#ctx0" brushRef="#br0" timeOffset="155051.1507">20456 13944 781 0,'2'-1'419'0,"5"1"-31"16,6 2-186-16,12 3-93 15,12-3-4-15,15-1-44 16,8 0-21-16,1 3-22 15,-5 3 4-15,-10-3-60 16</inkml:trace>
  <inkml:trace contextRef="#ctx0" brushRef="#br0" timeOffset="155363.0809">21024 13582 1149 0,'0'-2'458'0,"1"2"-293"15,3 9-56-15,5 16-49 16,0 13-12-16,1 21-19 15,3 10-5-15,-5 12-3 16,-1 1-3-16,-7-11-2 16,0-8-1-16,-4-21 0 15,4-8 0-15,2-14-46 16,0-9-65-16,5-8-350 16</inkml:trace>
  <inkml:trace contextRef="#ctx0" brushRef="#br0" timeOffset="155569.5446">21048 13602 1046 0,'8'-5'438'0,"14"-5"-235"0,9 5-88 16,21 4-48-16,8 1-16 15,8 3-27-15,1 2-4 16,-10 2-83-16,-6 0-108 16</inkml:trace>
  <inkml:trace contextRef="#ctx0" brushRef="#br0" timeOffset="155779.5563">21092 13908 1171 0,'1'3'469'0,"7"0"-275"16,10 2-69-16,15 1-19 16,9-1-30-16,11 2-47 15,1-4-8-15,-7 0-85 16,-3 1-85-16</inkml:trace>
  <inkml:trace contextRef="#ctx0" brushRef="#br0" timeOffset="156201.4138">21493 14162 332 0,'6'0'270'0,"8"0"75"16,7 0-77-16,2 0-72 15,1-5-32-15,0-4-33 16,-3-1-17-16,-4-3-14 15,-3-1-4-15,-7 4-35 16,-4-3-11-16,-6 4-16 16,-6 2-11-16,-9 0-6 15,-2 2-5-15,-7 4-14 16,2 2-9-16,-1 7-15 16,1 6-7-16,7 10 3 15,4 0 11-15,14 6 14 16,6 0 10-16,12-4 15 15,7-2 0-15,10-5 1 16,2-5-4-16,4-8-2 0,0-1 22 16,-8-8 443-16</inkml:trace>
  <inkml:trace contextRef="#ctx0" brushRef="#br0" timeOffset="157200.3348">20778 14707 519 0,'4'-6'336'0,"9"-2"17"15,0 1-150-15,9 10-92 16,0 6-11-16,4 9-5 16,-4 9-1-16,-7 7-9 15,-9 5-8-15,-8 0-24 16,-2-2-13-16,-7-5-14 16,3-3-3-16,0-13-2 15,3-2 5-15,2-14 10 16,3-8 0-16,5-13-7 15,4-5-11-15,8-8-17 0,-1-2-1 16,6 2 0 0,-2 0 11-16,-1 9 22 0,3 7 4 15,-4 13 3-15,-2 7-7 16,1 12-18-16,-3 3-4 16,-5 7-2-16,1 3-1 15,-6-1 1-15,-1 1 0 16,-2-7 1-16,1-5-1 0,0-7 2 15,1-8 4-15,5-11 3 16,3-6 3-16,3-10-11 16,5-1-6-16,7 0-4 15,-2 1-6-15,5 8 5 16,-2 5-1-16,-2 8-2 16,1 6 0-16,-8 13 3 15,-3 6 5-15,-3 15 8 16,-7 4 4-16,-3 8 3 15,-1-2-2-15,-1-10-2 16,4-4 0-16,-1-11-3 16,-3-8 5-16</inkml:trace>
  <inkml:trace contextRef="#ctx0" brushRef="#br0" timeOffset="161088.2369">22538 14387 513 0,'11'0'287'0,"20"1"7"15,12 2-169-15,23 4-65 16,5-3-8-16,15-4-31 16,0 0-9-16,-5-3-58 15,-3 3-21-15</inkml:trace>
  <inkml:trace contextRef="#ctx0" brushRef="#br0" timeOffset="161345.3982">22567 14555 501 0,'0'-1'307'0,"9"0"9"16,12-2-165-16,22 3-75 15,16 3 4-15,14 0-3 16,3 2-3-16,0-1-19 16,-2-3-17-16,-10-2-28 15,-3-7-55-15</inkml:trace>
  <inkml:trace contextRef="#ctx0" brushRef="#br0" timeOffset="161555.1561">23142 14304 666 0,'14'11'337'0,"16"15"-100"0,5 2-34 16,1 8-21-16,-6-2-25 16,-10-3-23-16,-10-5-5 15,-12-4-22-15,-9 1-3 16,-16 0-9-16,-11 1-19 15,-11 2-7-15,3-1-57 16</inkml:trace>
  <inkml:trace contextRef="#ctx0" brushRef="#br0" timeOffset="162445.2292">1811 16042 998 0,'-2'2'413'0,"3"-2"-253"15,11 5-88-15,20 2-60 16,17-2-8-16,24 4 5 15,9 2-2-15,9-3 2 16,4 3 3-16,2-5-98 0,-2-5-126 16</inkml:trace>
  <inkml:trace contextRef="#ctx0" brushRef="#br0" timeOffset="162688.1139">2024 16200 562 0,'-6'5'292'0,"-6"2"-60"16,11 2-101-16,9 4-44 15,11-1-20-15,16-1-20 16,12-3-16-16,15-8-10 15,8-1-3-15,12-6 38 16,-1-1-85-16</inkml:trace>
  <inkml:trace contextRef="#ctx0" brushRef="#br0" timeOffset="162913.4748">2470 15966 848 0,'9'2'378'0,"4"0"-162"16,11 9-137-16,2 5-15 15,6 4-2-15,-2 4 1 16,-9 1 17-16,-6 2 8 16,-15-2-5-16,-2 4 3 15,-11-1-18-15,-4 2-8 16,3-1-23-16,-1-4-87 15</inkml:trace>
  <inkml:trace contextRef="#ctx0" brushRef="#br0" timeOffset="163510.2748">3533 16160 685 0,'1'-13'381'0,"2"-11"-91"15,-5 3-93-15,0-1-26 0,-16-1-27 16,-5 0-13-16,-8-1-30 15,-6 5-17-15,-2 11-47 16,0 8-23-16,3 14-31 16,7 6-19-16,9 10-13 15,7 4 2-15,12 7 15 16,4 0 7-16,16-4 17 16,1-3 6-16,10-15 0 15,4-6 4-15,5-13 3 16,1-8 0-16,-5-12 5 15,-5-3 2-15,-9-5-2 16,-6 2-3-16,-4 6-2 16,-4 5-2-16,-3 10-7 15,-4 5 1-15,-4 10 4 16,5 8 2-16,-1 8 7 16,4 4-2-16,2 0-25 15,-2-4-91-15</inkml:trace>
  <inkml:trace contextRef="#ctx0" brushRef="#br0" timeOffset="163914.1663">3746 16184 833 0,'-5'6'409'0,"-4"1"-75"0,5 6-253 16,1 4-30-16,7 2-23 15,6 0-16-15,5-5-9 16,4-2 0-16,1-5 7 16,3-7 5-16,-2-5 16 15,-1-4 5-15,-8-6 7 16,-4-3 1-16,-4 2 6 16,-2-2-6-16,-1 6-18 15,-1 6-20-15,3 8-28 16,0 9-8-16,3 12-2 15,2 11 13-15,-2 15 8 16,-3 4 5-16,-1 7 9 16,-2-3 0-16,-8-4 9 15,-4-4 3-15,-10-10 20 16,-5-4 13-16,-4-12 7 16,-1-7 6-16,0-15 3 0,0-5-10 15,9-13-28-15,5-7-25 16,10-5-100-16,8-1-7 15</inkml:trace>
  <inkml:trace contextRef="#ctx0" brushRef="#br0" timeOffset="164304.108">4405 16065 1066 0,'-2'4'461'0,"3"1"-218"16,10 7-162-16,9-4-6 15,12 1-29-15,0-1-14 16,7-5-11-16,3 0-4 15,0-3-72-15,1-1-64 16</inkml:trace>
  <inkml:trace contextRef="#ctx0" brushRef="#br0" timeOffset="164504.6833">4425 16212 909 0,'8'7'442'0,"2"3"-190"0,10 1-77 15,0-1-29-15,5-5-61 16,3-2-25-16,9-6-12 16,4-1-67-16</inkml:trace>
  <inkml:trace contextRef="#ctx0" brushRef="#br0" timeOffset="164893.2725">5048 16243 1111 0,'0'-1'470'0,"2"-2"-258"16,7 1-42-16,15-1-52 15,13 1-8-15,13 1-15 16,5 1-16-16,12 0-29 16,-8-1-10-16,-5-1-22 15,-4 1-8-15</inkml:trace>
  <inkml:trace contextRef="#ctx0" brushRef="#br0" timeOffset="165492.6081">5712 16228 825 0,'4'0'317'0,"15"0"-213"15,11 2-20-15,31 2 32 16,14-1 8-16,39 2 2 15,20-2-6-15,24 3-42 16,13-3-26-16,13-2-32 0,-2-1-7 16,2 2-3-16,-4-2 1 15,-28-2-3-15,-15 2-1 16,-30 0-4-16,-14 0-43 16</inkml:trace>
  <inkml:trace contextRef="#ctx0" brushRef="#br0" timeOffset="166841.3058">6182 15613 571 0,'8'-8'283'0,"8"-11"-96"15,0-4-37-15,-4 1-40 16,-2 0-3-16,-5-1 12 16,-4 2 11-16,-4 3 10 15,-8 0-1-15,-11 8-16 0,-4-1-20 16,-9 8-54-16,1 3-24 15,1 6-40-15,7 9-13 16,9 6-8-16,2 4 3 16,9 6 9-16,1 0 5 15,7-1 9-15,7-2 1 16,2-7 2-16,6-2 1 0,5-9-1 16,-1-3 1-16,6-11 3 15,-6-5 1-15,2-10 2 16,1-3 2-16,-7-4 4 15,0 2 1-15,-9 2 4 16,-4 4 1-16,-4 16-12 16,0-1 4-16,0 12-5 15,-3 5-5-15,1 4 4 16,0 12-4-16,1 8 5 16,1 7 2-16,0 5 6 15,0-1 1-15,-3-4 0 16,0-9 3-16,1-7 4 15,-1-6 2-15,0-11 3 16,0-1-1-16,1-4-7 16,2-5-4-16,1-2-90 15,-1 0-51-15</inkml:trace>
  <inkml:trace contextRef="#ctx0" brushRef="#br0" timeOffset="167277.2339">6358 15913 677 0,'0'5'332'15,"5"2"-137"-15,8-2-79 16,5-1-16-16,3-4-43 16,-3-1-8-16,-2-9-12 15,-1 1-4-15,-1-2-6 16,-3-3 0-16,-6 3 6 16,-3 0 0-16,-4-2 18 15,0 4 10-15,-11 1 7 16,-2 1 5-16,-5 7-24 15,-4 6-17-15,5 8-24 16,3 6-10-16,2 6-5 16,5 1 4-16,7 0 5 15,2-4 2-15,12 4 4 0,4-7 1 16,9-5 7-16,-1-3 6 16,0-10 9-16,4-1 2 15,-4-1-3-15,-1-3-2 16,-1-5 447-16</inkml:trace>
  <inkml:trace contextRef="#ctx0" brushRef="#br0" timeOffset="168068.4287">6841 15385 953 0,'4'5'402'0,"2"0"-192"0,5 20-120 16,-19-3-6-16,13 25 8 15,-3 12-8-15,-4 7-25 16,11 13-9-16,-10-10-24 15,-3-7-8-15,-3-17 1 16,7-6-47-16,-1-20-140 16</inkml:trace>
  <inkml:trace contextRef="#ctx0" brushRef="#br0" timeOffset="168274.3985">6847 15380 968 0,'12'-5'432'0,"11"-3"-197"16,14 2-161-16,4 4-22 16,21 3-36-16,3 4-7 15,5 4-37-15,1-4-120 16</inkml:trace>
  <inkml:trace contextRef="#ctx0" brushRef="#br0" timeOffset="168531.9201">6893 15957 1049 0,'3'0'433'16,"6"0"-202"-16,7-4-180 16,9 4 2-16,18-1-11 15,4 1-14-15,13 1-6 16,-4-4-35-16,-6-4-431 0</inkml:trace>
  <inkml:trace contextRef="#ctx0" brushRef="#br0" timeOffset="168787.3983">6918 15692 710 0,'12'-8'441'16,"14"-2"21"-16,8 3-297 15,10 6-17-15,8 8-69 16,-3 5-22-16,6 9-7 15</inkml:trace>
  <inkml:trace contextRef="#ctx0" brushRef="#br0" timeOffset="169899.7029">6260 16560 733 0,'5'-6'365'0,"8"-3"-86"15,2 1-92-15,10 11-56 0,3 4-19 16,-6 12-40-16,1 7-7 15,-9 9-10-15,-5 4-11 16,-3 0-12-16,-4-4-3 16,-3-11-6-16,-3-8-2 15,4-13 1-15,0-4-1 16,4-16-6-16,1-10-4 0,6-12-11 16,-3-1-1-1,8 3 7-15,0 4 8 0,3 14 14 16,5 1 0-16,0 12-2 15,0 6-4-15,-4 8-6 16,-3 9 0-16,-5 6-1 16,-4 6-3-16,-7-1-1 15,-1-2 1-15,0-5-2 16,-2-9 0-16,2-8 2 16,1-7-1-16,4-11-9 15,2-8-2-15,8-11-6 16,4 0 0-16,4-1 4 15,5 5 1-15,-1 7 7 16,6 7-1-16,-7 15 4 16,-3 6 3-16,-7 16 5 15,-7 4 5-15,-6 9 4 16,0 2-3-16,3 1-11 16,-3-4-5-16,6-9-17 0,0-7-31 15,-1-13-149-15,4-7-187 16</inkml:trace>
  <inkml:trace contextRef="#ctx0" brushRef="#br0" timeOffset="170453.2839">7027 16886 431 0,'0'2'288'0,"0"3"3"0,4-2-45 16,-4-3-70-16,0 0-26 16,1 0-35-16,15 2-21 15,31-2-37-15,-30-7-9 16,-2-5 2-16,-3-1 14 15,-6 0 16-15,-5-4 0 16,-2 4-15-16,-5 1-15 16,-7 3-24-16,-2 4-11 15,-4 5-20-15,-1 7-7 0,0 9-13 16,5 6-4 0,5 8 3-16,3 0-1 0,8 2 7 15,6 1 4-15,11-9 8 16,5-2 4-16,7-9 12 15,1-8 7-15,3-4 8 16,0-5 5-16,-2-10 25 16,-4-1-29-16</inkml:trace>
  <inkml:trace contextRef="#ctx0" brushRef="#br0" timeOffset="171516.9436">4788 14669 833 0,'4'4'303'16,"6"1"-230"-16,6 5-32 15,10-1 3-15,5-5-1 16,0-1 0-16,-2-4 0 16,-9-5 14-16,-5-2 23 15,-11-7 31-15,-4 2 9 16,-11-2 9-16,-4 4-19 0,-9 6-34 15,-2 0-19-15,-3 10-35 16,0 2-12-16,8 8-23 16,5 3 1-16,10 6 1 15,6 1 5-15,17-2 13 16,2-1 4-16,16-5 0 16,5 1-2-16,-2-3 0 15,-1-1 13-15</inkml:trace>
  <inkml:trace contextRef="#ctx0" brushRef="#br0" timeOffset="172705.2794">10051 14694 455 0,'-1'2'262'0,"1"0"12"16,1 1-163-16,-1-3-39 15,0 0-1-15,13 3 4 16,36 5-3-16,-23-14-12 0,-3-6-6 15,-5-1-23-15,1-1-1 16,-9 2 0-16,-1 3 1 16,-8 2 21-16,-6-1 9 15,-12 5 14-15,-6 0 6 16,-8 7-21-16,2 6-13 16,4 4-31-16,3 3-15 0,10 3-5 15,3 2-1-15,9 4 5 16,2-3 14-16,11 3 7 15,5-3 5-15,12-6 1 16,5 3-8-16,7-12 18 16,1-5-14-16</inkml:trace>
  <inkml:trace contextRef="#ctx0" brushRef="#br0" timeOffset="173672.9114">15856 14761 425 0,'0'-1'266'0,"3"0"-10"0,3 0-71 15,-6 0-67-15,5 0-12 16,20-1-4-16,33-3-11 16,-27 1-14-16,-7-3 10 15,-6-4 9-15,-3-2-1 16,-8-3 3-16,4 1-10 15,-7-1-10-15,-5 2-4 16,-5 2-7-16,-5 4-14 16,-8 10-27-16,-3 4-10 15,-6 12-18-15,-2 1-5 16,5 7-7-16,10 1 0 0,15 1 7 16,11 1 7-16,15-1 3 15,8-1 6-15,6-6-2 16,0-8-1-16,-4-10 26 15,-3-4 398-15</inkml:trace>
  <inkml:trace contextRef="#ctx0" brushRef="#br0" timeOffset="174710.7779">21476 15120 631 0,'-2'3'302'0,"1"4"-106"15,1 1-24-15,8 0-13 16,7-1-20-16,8-2-33 15,1-5-14-15,2-6-19 0,-1-1 5 16,-6-7 2-16,-3 1 2 16,-8-5-8-16,-5 2-14 15,-8 2-18-15,-4 5-11 16,-7 3-20-16,-3 6-12 16,-5 7-15-16,0 2-1 15,2 9 6-15,3 0 2 16,8 4 7-16,9 3 5 0,7 2 3 15,9-1 3-15,12-1 3 16,2-5-1-16,4-7 3 16,0-4 4-16,-3-9 426 15</inkml:trace>
  <inkml:trace contextRef="#ctx0" brushRef="#br0" timeOffset="190729.0682">2927 15196 520 0,'6'24'208'0,"5"45"-113"15,4 27 9-15,0 37 27 16,-6 21-7-16,-8 34-12 15,-8 10-23-15,-11 27-18 16,-5-8-9-16,-3-3-10 16,4-14-7-16,8-31-2 15,6-6-8-15,11-35-10 16,2-14-19-16</inkml:trace>
  <inkml:trace contextRef="#ctx0" brushRef="#br0" timeOffset="191344.2114">2773 15250 746 0,'14'0'246'16,"33"2"-234"-16,20 2-34 15,47-1 8-15,28 0 13 0,52-3 7 16,33-3 22-16,53 3 52 16,26-1 15-16,46 1 20 15,16-1-9-15,23 2-40 16,-12 2-22-16,15 0-18 15,-2 4-4-15,-19-2 1 16,6-1 1-16,-47 1-4 16,-21-2-4-16,-41-2-49 15,-30 0-165-15</inkml:trace>
  <inkml:trace contextRef="#ctx0" brushRef="#br0" timeOffset="191811.2216">8286 15301 582 0,'0'2'275'0,"0"20"-60"16,2 21-172-16,-2 37-53 15,3 23 13-15,-2 43 12 16,3 17-2-16,0 26 9 16,-1 15 3-16,3-9-3 15,-1-2 44-15,2-14 17 16,0-18 4-16,1-10 9 15,-3-11-53-15,-2-21-16 0,-5-6 21 16,-8-18-447 0</inkml:trace>
  <inkml:trace contextRef="#ctx0" brushRef="#br0" timeOffset="192496.0194">2881 17537 546 0,'2'4'188'0,"15"5"-157"16,20 3-51-16,34 5 4 16,21 1 5-16,47-4 1 15,19 0-5-15,58-8 70 16,23-2 22-16,48-4 38 16,23-1 15-16,27 5-54 15,12-3-17-15,9 2-29 16,1 2-4-16,-8-5-14 15,-7 0-2-15,-17 1 43 16,-24-1 4-16,-39 4 9 16,-30-1 4-16,-62 4-39 15,-28 1-6-15,-63 1 5 16,-26 0-12-16,-42-3-77 16,-16 3-185-16</inkml:trace>
  <inkml:trace contextRef="#ctx0" brushRef="#br0" timeOffset="193767.2003">7971 17683 296 0,'12'-3'225'16,"9"3"4"-16,7 0-45 16,6 2-16-16,7-1-31 15,5-1-19-15,-1-3-23 16,-3 0-1-16,-10-4-2 16,-11 0-4-16,-13 4-11 15,-2-2-9-15</inkml:trace>
  <inkml:trace contextRef="#ctx0" brushRef="#br0" timeOffset="198704.7306">17775 7989 696 0,'-1'-2'401'0,"-4"0"-46"0,3 2-105 16,1 0-110-16,0 2-40 16,0 28-60-16,4 48-14 15,2-19-17-15,2 9-2 16,-3 5-1-16,1-3 0 16,0-2 0-16,-3-2 0 15,4-6 2-15,-2-1 0 0,-1-11 2 16,-3-8 1-16,-5-12 6 15,0-8 1-15,-5-9-15 16,2 0-42-16,1-6-145 16,2 0-186-16</inkml:trace>
  <inkml:trace contextRef="#ctx0" brushRef="#br0" timeOffset="199025.4703">17711 8566 806 0,'-3'-4'442'0,"1"3"-99"0,1 0-93 15,1 1-110-15,0 0-40 16,2 30-36-16,6 38-12 15,2-28-16-15,-1-3-10 16,3-8-15-16,1-5-3 16,2-12 24-16,-1-8 8 15,3-10 36-15,2-8 17 16,3-8-8-16,3-4 1 16,-1-4-31-16,-1-2-19 15,-4 7-12-15,-9 3-7 0,-10 14-150 16</inkml:trace>
  <inkml:trace contextRef="#ctx0" brushRef="#br0" timeOffset="199798.8971">17850 9286 757 0,'0'-7'371'0,"1"-5"-113"16,-1 0-37-16,-1 4-46 15,-3-1-14-15,-7-4-30 16,-3-2-16-16,-3 1-38 15,0-1-20-15,-2 6-33 16,2 3-10-16,1 6-5 16,0 4-5-16,3 11-16 15,3 5-12-15,7 8-7 16,3 5-1-16,12-2 11 16,3 1 11-16,6-8 4 0,3-5 3 15,4-10-1-15,-2-7 1 16,1-8 3-16,-6-6 4 15,-7-11 8-15,-2-3 3 16,-8-4 3-16,-4 0 1 16,-2 4 15-16,-2 4 0 15,0 10 10-15,1 8-7 16,3 13-22-16,0 6-6 16,2 12-15-16,1 4 1 0,4 0 3 15,4-1 2-15,3-7 37 16,-1-6-72-16,6-5-156 15,-2-1-158-15</inkml:trace>
  <inkml:trace contextRef="#ctx0" brushRef="#br0" timeOffset="200218.3601">18043 9373 241 0,'3'1'197'0,"4"5"49"0,-3 0-28 15,2-2-34-15,1 2-19 16,-2-6-21-16,3-1-8 16,0-5-17-16,-3-6-14 15,1 3-9-15,-2-2-10 16,-2-2-3-16,3 1 2 15,-4 3-24-15,0 3-15 16,2 8-34-16,-3 6-11 16,5 7-9-16,2 5 0 0,3 9 6 15,1 1 0 1,-1 6 2-16,1 3 2 0,-5 4 6 16,-2-1 2-16,-7-5 10 15,-5-2 11-15,-10-9 15 16,0-4 4-16,-4-8-5 15,-1-8-12-15,8-12-20 16,-2-5-13-16,4-15-14 16,5-2-4-16,0-13-48 15,2 0-55-15</inkml:trace>
  <inkml:trace contextRef="#ctx0" brushRef="#br0" timeOffset="200612.4644">17688 8981 845 0,'0'-4'396'0,"1"2"-170"15,2 0-50-15,-3 1-81 16,0-1-28-16,21 2-39 16,42 6-9-16,-18 2-13 15,5 0 0-15,0 4-2 16,-3-3-58-16,-5-3-395 16</inkml:trace>
  <inkml:trace contextRef="#ctx0" brushRef="#br0" timeOffset="200972.4007">17919 8946 483 0,'2'-2'280'0,"-2"-5"-33"16,0 1-88-16,1 3-70 16,2-2-21-16,-3 5-17 15,0 0-5-15,7 0-6 16,9 1 4-16,31 9 2 16,-27-5-3-16,1 5-10 15,0 1-6-15,-10-1 15 16,-3 1 9-16,-6 4 39 15,-2-2 26-15,-4 0 14 16,-4 1 4-16,-8-7-28 16,-6-2-27-16,-1-2-48 15,2-1-24-15,8 5 85 16</inkml:trace>
  <inkml:trace contextRef="#ctx0" brushRef="#br0" timeOffset="205446.1017">8645 16298 741 0,'0'0'454'0,"0"4"-28"16,0-3-206-16,-2-1-40 15,1 0-65-15,1 0-27 16,0 0-17-16,0-1-6 15,0-1-13-15,0 1-8 16,0 0-24-16,0 1-9 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1:15:10.957"/>
    </inkml:context>
    <inkml:brush xml:id="br0">
      <inkml:brushProperty name="width" value="0.05292" units="cm"/>
      <inkml:brushProperty name="height" value="0.05292" units="cm"/>
    </inkml:brush>
  </inkml:definitions>
  <inkml:trace contextRef="#ctx0" brushRef="#br0">14829 7860 661 0,'1'0'430'0,"2"4"21"15,1 10-248-15,-1 6-49 16,-3 15-64-16,0 4-24 15,-1 7-33-15,-3 4-9 16,7-1-7-16,4-1-6 16,4-7-3-16,4-9-1 15,6-7-3-15,1-6-2 0,0-10-2 16,0-2 1-16,-7-7-6 16,-6-3-38-16,-5-7-190 15</inkml:trace>
  <inkml:trace contextRef="#ctx0" brushRef="#br0" timeOffset="190.0794">14781 8123 958 0,'-2'0'492'15,"-4"-1"-125"-15,7 0-206 16,-1 1-55-16,0 0-55 15,16 0-18-15,47 1-21 16,-24-2-3-16,6 0-85 16,4 1-154-16</inkml:trace>
  <inkml:trace contextRef="#ctx0" brushRef="#br0" timeOffset="444.8851">15116 8128 1323 0,'-2'-3'515'0,"6"0"-357"16,5 1-62-16,8 0-61 15,8 2-10-15,3-1-19 16,5 0-4-16,-1 1-73 16,-2-2-97-16</inkml:trace>
  <inkml:trace contextRef="#ctx0" brushRef="#br0" timeOffset="651.7723">15179 8212 601 0,'-5'0'427'0,"2"0"52"0,1 1-205 16,2-1-140-16,0 0-44 16,0 0-51-16,11 0-6 15,46 3-19-15,-27 0 32 16,0-2-155-16,0-1-211 15</inkml:trace>
  <inkml:trace contextRef="#ctx0" brushRef="#br0" timeOffset="1026.8637">15677 7991 983 0,'-8'-4'518'0,"-14"-4"-137"16,4 5-114-16,-3 5-140 16,-6 1-50-16,4 10-56 15,-8 1-20-15,5 3-17 16,3 5-7-16,5 0-6 15,8 4 1-15,10 2 1 16,7-3 2-16,8 2 9 0,7-6 3 16,10-6 11-16,1-6 2 15,4-13 4-15,-3-5 1 16,-10-10 38-16,-2-10 18 16,-8-6 20-16,-3-2 7 15,-7 2-30-15,-4-1-15 16,-10 9-49-16,-5 5-47 15</inkml:trace>
  <inkml:trace contextRef="#ctx0" brushRef="#br0" timeOffset="1526.6396">15340 7494 1132 0,'-35'-8'499'16,"-31"-14"-240"-16,-11 19-148 0,-10 6-40 15,-6 13-41-15,-1 13-13 16,8 18-25-16,10 12-8 16,3 24-10-16,6 11-3 15,17 16-6-15,8 4 0 16,32 8 5-16,16 0 2 16,39-4 9-16,11-6 3 15,27-25 7-15,13-14 5 0,14-29 4 16,8-15 1-16,1-31-1 15,-3-13 33-15,-19-31 34 16,-2-12 14-16,-11-28 5 16,-8-12-7-16,-13-7 19 15,-14 0 15-15,-25 11 50 16,-10 7-16-16,-25 15-38 16,-7 5-26-16,-10 7-49 15,-10 3-12-15,-16 8-49 16,-8 2-60-16,-19 18 87 15</inkml:trace>
  <inkml:trace contextRef="#ctx0" brushRef="#br0" timeOffset="4179.8555">22286 8761 1022 0,'0'-3'458'0,"-2"0"-232"15,1 3-79-15,0 0-91 16,1 0-31-16,-1 30-24 16,-2 45-3-16,2-19 2 15,0 2 0-15,3-4 3 16,6-3 1-16,2-9 0 16,3-7 0-16,6-7 1 15,-3-4 2-15,4-13 3 16,0-1 1-16,-2-10 10 15,-3-6-23-15,-5-8-82 16,0 0-67-16,-10 0-289 16</inkml:trace>
  <inkml:trace contextRef="#ctx0" brushRef="#br0" timeOffset="4362.137">22147 9053 977 0,'6'-1'487'0,"3"-3"-145"16,11 3-181-16,8 1-39 15,13 0-56-15,4 0-24 16,1 1-23-16,3 0-26 16,-5-1-301-16</inkml:trace>
  <inkml:trace contextRef="#ctx0" brushRef="#br0" timeOffset="4600.5251">22661 8995 1023 0,'8'-3'433'0,"14"2"-257"16,6-1-42-16,5 3-68 15,-1 0-27-15,0 5-20 16,-5-6-15-16,-6 0-179 16</inkml:trace>
  <inkml:trace contextRef="#ctx0" brushRef="#br0" timeOffset="4820.1065">22665 9109 965 0,'4'0'445'0,"9"-1"-180"16,6 1-69-16,17 1-56 15,1-1-42-15,5 2-52 16,-4-3-17-16,-7 1-102 16,-2 0-57-16</inkml:trace>
  <inkml:trace contextRef="#ctx0" brushRef="#br0" timeOffset="5167.9752">23164 8769 1008 0,'8'-13'464'0,"11"-15"-174"0,9 5-72 16,7 5-75-16,-3 5-28 15,3 12-62-15,-5 1-23 16,-2 12-23-16,1-1-2 16,-15 6-6-16,0 5-5 15,-11 6 0-15,-3 7 0 16,-7 6 6-16,-5-1 2 16,-6-3 4-16,-1-4 0 15,4-9 0-15,4-3 0 0,3-5 0 16,3-2-14-16,1-6-58 15,-3-2-55-15,8 1-220 16</inkml:trace>
  <inkml:trace contextRef="#ctx0" brushRef="#br0" timeOffset="5375.7234">23330 9191 1585 0,'0'0'680'0,"0"1"-383"15,3 1-60-15,-3-2-85 16,0 0-40-16,0 0-40 16,0 0-21-16,0 0-5 0,0 0 20 15</inkml:trace>
  <inkml:trace contextRef="#ctx0" brushRef="#br0" timeOffset="208358.8127">2271 9538 680 0,'-5'8'355'16,"-11"8"-90"-16,-9 3-14 15,-16 5-65-15,-5-1-37 16,-18-3-56-16,-6-1-22 0,2-11-37 16,-6-7-4-16,21-8-15 15,12-2-7-15,18 0-8 16,17-1-5-16,14 6-4 15,13 4 3-15,19 2 4 16,8 9 2-16,14 12 3 16,0 3 1-16,-18 14 5 15,-13 4 3-15,-23 13 10 16,-9 2 2-16,-17 5 1 16,-8 2 0-16,-19-10 0 15,-8-5 1-15,-2-19 7 16,4-10-1-16,13-16-6 15,9-4-9-15,17-3-12 16,4-1-9-16,15 2-12 16,7 1 2-16,14 1 0 15,10 2 7-15,18-3 7 0,3-2 0 16,6-5-84-16,2 0-73 16</inkml:trace>
  <inkml:trace contextRef="#ctx0" brushRef="#br0" timeOffset="208574.6401">2246 9945 1141 0,'5'-4'450'0,"9"1"-297"16,11 0-77-16,15 6-39 15,4-1-11-15,8 1-5 16,-4-1 3-16,-8-2-22 16,-5-3-50-16,-13-2-203 15</inkml:trace>
  <inkml:trace contextRef="#ctx0" brushRef="#br0" timeOffset="208734.319">2463 9939 607 0,'-6'10'302'0,"-8"14"-91"16,6 2-35-16,5 1-29 16,-1 3-11-16,3 2-4 15,1-1-18-15,5-6-47 0,-1-1-12 16,4-9-110-16,9-3-147 16</inkml:trace>
  <inkml:trace contextRef="#ctx0" brushRef="#br0" timeOffset="209601.5998">2888 10052 786 0,'-5'-8'432'15,"-5"-6"-95"-15,-5 2-123 16,-5 0-32-16,-5 7-66 15,-2-1-12-15,-8 6-44 16,4 6-23-16,1 7-21 16,7 8-30-16,11 10-26 15,9 2-5-15,10 6 6 16,8-4 12-16,15-12 16 16,6-8 7-16,6-20 10 15,1-7 6-15,-7-14 12 16,-6-3 7-16,-11-2 2 15,-8-2-1-15,-9 3-4 16,-4-2-4-16,-8 7-7 0,3 6-5 16,4 10-26-16,3 9-15 15,7 5-9-15,2 9 0 16,7 4 17-16,-1 3 10 16,3 2 7-16,-2 1 2 15,0-3 3-15,0 1 0 16,-3-2 2-16,-1-5 0 15,3-9-5-15,-4-5 32 0,4-8 31 16,-2-6 17 0,1-7 30-16,2-4-26 0,-2 3-25 15,1 1-16-15,-3 6-47 16,0-1 374-16</inkml:trace>
  <inkml:trace contextRef="#ctx0" brushRef="#br0" timeOffset="209937.2009">3831 9897 1117 0,'3'0'413'15,"9"6"-313"-15,14 7-79 16,14 14-26-16,8 8 12 15,1 5 18-15,-4 1 2 0,-5-3-46 16,-6-5-110-16</inkml:trace>
  <inkml:trace contextRef="#ctx0" brushRef="#br0" timeOffset="210127.1481">4151 9850 1184 0,'-7'4'527'0,"-11"11"-252"16,-2 11-53-16,-14 13-89 16,1 6-31-16,-8 2-49 15,0-4-19-15,11-5-9 16,0-6-31-16,16-13-75 16,6-6-55-16,15-11-175 15,9-4-158-15</inkml:trace>
  <inkml:trace contextRef="#ctx0" brushRef="#br0" timeOffset="210276.5511">4246 10015 1153 0,'0'2'502'16,"7"1"-257"-16,12-2-91 15,14 0-90-15,9-1-21 0,4-1-28 16,1 2-52-16</inkml:trace>
  <inkml:trace contextRef="#ctx0" brushRef="#br0" timeOffset="210590.7411">4969 9942 985 0,'-6'8'524'15,"1"5"-131"-15,-10 11-190 16,-6 3-39-16,-9 7-80 16,-7 0-20-16,-1-6-31 15,2-4-23-15,9-16-50 16,6-8-16-16,4-13-16 16,3-5 15-16,6-10 35 0,0-3 9 15,11 3 11-15,4-3 6 16,8 8 15-16,3 11 2 15,8 12-12-15,-1 11-6 16,6 13-6-16,-1 4 2 16,-7 4 5-16,1 1 5 15,-6 1-56-15,-4-4 274 16</inkml:trace>
  <inkml:trace contextRef="#ctx0" brushRef="#br0" timeOffset="210741.4927">4797 9656 1338 0,'-5'-3'631'15,"-3"-6"-255"-15,6 17-264 16,5 6-69-16,13 12-73 16,9 6 205-16</inkml:trace>
  <inkml:trace contextRef="#ctx0" brushRef="#br0" timeOffset="211329.5544">5246 9615 986 0,'2'-6'420'0,"2"-5"-245"16,11 0-96-16,8 3-17 0,15 2-42 15,3 2-8-15,0-1-3 16,-5 3 0-16,-8 2 2 15,-14 1-3-15,-8 7-17 16,-10 0-5-16,-15 1-2 16,-1 8 3-16,-4 1 13 15,4 2 0-15,5 1-9 16,10 3-3-16,7-3 0 16,5 3 2-16,4-6 9 15,2-3 1-15,-3-1 5 16,-3-3 3-16,-9 0 7 15,0-2 3-15,-12-1 1 16,-2-1-1-16,0 2-11 16,-8 0-3-16,12 4-7 15,-1 3-7-15,13 7-7 16,6 4-2-16,8 10 2 0,5 4 7 16,-6-3 10-16,-7 1 12 15,-11-4 26-15,-10-4 18 16,-11 1 25-16,-8-4 1 15,-6-13-7-15,-3-6-13 16,4-10-22-16,3-7-14 16,16-5-44-16,7 1-58 15,15-1-192-15</inkml:trace>
  <inkml:trace contextRef="#ctx0" brushRef="#br0" timeOffset="211787.9858">5692 10058 1149 0,'0'-3'484'0,"-2"-11"-267"16,1 1-49-16,-4 5-73 16,-4-5-15-16,-9 6-27 15,-3 4-10-15,-5 5-4 16,0 1-12-16,4 10-31 15,4 4-17-15,8-2-19 16,7 9-4-16,7 0 10 16,5-3 6-16,8 0 17 0,3-6 8 15,7-8 7-15,2-7 4 16,-9-7 3-16,7-3 1 16,-4-9-1-16,-3 0 0 15,7-2 0-15,-8-2 0 16,-4 2-15-16,-4 6 30 15,0 11 8-15,-6 5-2 16,1 13 16-16,0 2-34 16,1 7-11-16,1 3 0 0,3 0 0 15,4-2 0-15,-1-13 3 16,2-5 2-16,1-9 12 16,-5-4 5-16,-3-9 5 15,4-2 1-15,-5-2-14 16,6 0 23-16,1 3-129 15,-1 1-78-15</inkml:trace>
  <inkml:trace contextRef="#ctx0" brushRef="#br0" timeOffset="212086.1317">6383 9977 578 0,'2'7'388'0,"-1"12"-4"15,-1 0-62-15,-11 7-103 16,-7 4-55-16,-9 2-69 16,-8-1-30-16,2-6-34 0,0-7-6 15,8-11-40-15,5-7-12 16,3-10-9-16,1-5-5 16,3-7 32-16,4 1 4 15,9-3-4-15,5 6 3 16,8 0 12-16,4 2 4 15,7 12 13-15,1 4 0 16,6 11 1-16,4 9 2 16,-1 5 0-16,-4 4-1 0,-5 0 8 15,-2-3 3-15</inkml:trace>
  <inkml:trace contextRef="#ctx0" brushRef="#br0" timeOffset="212990.9053">7104 9971 1026 0,'-1'0'422'0,"3"4"-269"15,8 3-59-15,14 1-73 16,6 1-8-16,18-2-4 16,4-1 0-16,2-6 5 15,-2-3 1-15,-16-7 9 16,-5-2 4-16,-12 3 10 15,-9 0 0-15,-8 8-19 0,-11 1-13 16,-12 8-20-16,-1 6-5 16,-6 6 5-16,1 6 4 15,5 1-3-15,7 2-3 16,12 0-4-16,7-1-1 16,17-8 8-16,3-6 6 15,7-10 10-15,0-8 5 16,2-8 9-16,-2-5 1 0,-6-6 3 15,-3 0 1-15,-8-1-3 16,-4 0-3-16,-6 8 4 16,-1 7-4-16,-2 10-11 15,-2 8-1-15,1 11-7 16,-1 3-1-16,-3 4 7 16,0-3 3-16,2-5 2 15,2-3-1-15,6-12 5 16,2-3 3-16,4-12 2 15,1-9 1-15,3-2-6 16,3-7-3-16,1 7 6 16,2 7 0-16,-1 6-4 15,-3 11-3-15,-5 13-11 16,-5 5-3-16,-8 11 26 16,-3 3-51-16,-7 0-199 15</inkml:trace>
  <inkml:trace contextRef="#ctx0" brushRef="#br0" timeOffset="213182.5958">7885 10040 1090 0,'4'-3'481'16,"9"3"-255"-16,7 3-72 16,6 10-91-16,4 5-9 15,-2 2 25-15,-10 3 7 16,-15 0 34-16,-11 0 0 15,-13-1-28-15,-2-5-3 0,-7-5-64 16,2-7-62-16</inkml:trace>
  <inkml:trace contextRef="#ctx0" brushRef="#br0" timeOffset="213545.4546">8790 9881 989 0,'2'-1'445'0,"4"1"-195"0,0 24-173 15,1 13-45-15,-4 15-25 16,-5 1-3-16,1 1 13 15,-3-8 1-15,5-11-146 16</inkml:trace>
  <inkml:trace contextRef="#ctx0" brushRef="#br0" timeOffset="213898.5043">8981 9984 920 0,'-17'9'451'15,"-14"0"-152"-15,-4 10-163 16,8 0-41-16,6-3-59 16,3 2-25-16,15-1-28 15,1-2-13-15,12-1-4 16,4 0 5-16,16-4 15 16,6-1 9-16,5-3 11 0,6-5 11 15,-5-8-58-15,-5-3-33 16,-4-5-19-16,-5-2-10 15,-6 1 63-15,-4-2 29 16,-7 0 97-16,-1 3 31 16,-8 4-12-16,-1 10 16 15,-1 9-61-15,-3 6-21 16,0 14 12-16,-4-3-13 0,3 9-20 16,0-4-8-16,1-6 0 15,4-2 7-15,4-12-104 16,1 0-128-16</inkml:trace>
  <inkml:trace contextRef="#ctx0" brushRef="#br0" timeOffset="214050.0933">9206 9683 1230 0,'-3'-5'544'0,"-4"-4"-327"16,4 2-35-16,3 6-148 15,3 2-47-15,-3-1-87 16,0 0-88-16</inkml:trace>
  <inkml:trace contextRef="#ctx0" brushRef="#br0" timeOffset="214260.1419">9327 9952 908 0,'5'18'381'16,"4"14"-235"-16,6 6-35 15,0-3-68-15,0-2-11 16,3-8-10-16,-2-5 1 16,1-9 12-16,-5-9 19 15,-1-8 48-15,-1-9 19 16,4-7 14-16,2-5-13 0,1-1-49 16,-1 0-23-16,-4 2-55 15,2 6-79-15</inkml:trace>
  <inkml:trace contextRef="#ctx0" brushRef="#br0" timeOffset="214572.9269">9732 9983 1030 0,'-1'-5'482'15,"3"2"-198"-15,4 6-140 16,-2 7-65-16,5 12-36 15,-2 3-11-15,-2 1-10 16,-2 2 0-16,-3-6 2 16,-3-5-1-16,2-7 0 15,-1-7 1-15,2-6 1 0,2-5-2 16,4-9-8-16,4 0-7 16,6-2-9-16,3 1-5 15,-1 6-2-15,4 1-1 16,-4 6-1-16,0 5 1 15,-2 12 1-15,-5 4 2 16,-5 5 6-16,0 3 0 16,-4 2-12-16,4-3-80 0</inkml:trace>
  <inkml:trace contextRef="#ctx0" brushRef="#br0" timeOffset="214858.8523">10319 10024 1098 0,'-14'-12'545'16,"-8"-7"-202"-16,-2 4-170 16,2 7-65-16,-3 14-64 15,2 5-19-15,0 11-23 16,3 0-4-16,9 3-15 15,5 1 2-15,12-2 6 16,6-1 3-16,6-6 7 16,4-5 6-16,-5-10 11 0,2-2 7 15,-9-9 13-15,2-1 0 16,-10-4-68-16,-2 1-69 16</inkml:trace>
  <inkml:trace contextRef="#ctx0" brushRef="#br0" timeOffset="215142.958">10396 10014 1107 0,'9'0'520'0,"7"3"-231"0,1 10-115 16,-2-2-40-16,-5 8-48 16,-6-3-13-16,-4-1-29 15,-1 4-10-15,-1-8-9 16,-1-2-2-16,3-5-21 15,4-8-9-15,6-6-18 16,5-4-4-16,6-4 8 16,3-1 6-16,5 4 7 15,0 5-2-15,-1 4-3 16,-4 6-3-16,-7 10 7 16,-8 3 5-16,-5 10 8 15,-3 0 6-15,-1 1-1 16,0-2-78-16</inkml:trace>
  <inkml:trace contextRef="#ctx0" brushRef="#br0" timeOffset="215338.5415">10798 9973 1292 0,'1'-3'549'15,"12"3"-327"-15,1 5-53 16,15 12-86-16,6 4-27 15,5 2-19-15,-4 4-7 0,-10-2 1 16,-15-3 17-16,-18-3 17 16,-4-3 1-16,-14-4-24 15,1-1 79-15</inkml:trace>
  <inkml:trace contextRef="#ctx0" brushRef="#br0" timeOffset="216484.8508">11652 10061 656 0,'-7'-3'385'0,"-6"-3"-4"16,11 4-252-16,6-1-41 0,14 3-60 15,7-1-24-15,16 2-19 16,5 2 8-16,11-2 8 16,4 1 4-16,-7-7 9 15,-2 2 2-15,-20-6-2 16,-8-2-4-16,-17 3-3 16,-8-2-4-16,-17 9-4 15,-8 3 1-15,-11 5 1 16,1 6 1-16,2 2-2 15,6 4-6-15,16 1-18 16,6 2-6-16,13 1 0 16,9-4 3-16,17 1 14 15,7-4 4-15,12-9 7 16,4-3 1-16,2-9 2 16,-2-8 3-16,-9-3 5 15,-6-5 3-15,-14-2 8 16,-3 4 12-16,-13 3 52 15,-10-1 26-15,-7 8 20 0,-7 2-5 16,-13-1-49-16,5 8-28 16,0 4-37-16,-1 3-12 15,7 9-20-15,-3 0-6 16,7 5-2-16,7 2 1 16,8 1 7-16,7-2 4 0,9-7 10 15,3-6 4-15,5-8 9 16,-1-4 6-16,1-10 8 15,-5-1 4-15,-7-8 7 16,-1 1 0-16,-7 5 0 16,-3-2 0-16,-5 6-8 15,-1 2-7-15,0 7-33 16,-2 4-12-16,4 10-10 16,3-2 1-16,7 10 23 15,7-3 4-15,1-2 8 16,8 2 3-16,2-11 3 15,-2-3 6-15,3-6 47 16,-5-4 24-16,-8-7 43 16,-4-2 10-16,-11 0-42 15,-2 1-23-15,-6 4-43 16,-3 4-28-16,-2 3-107 16,1 1 252-16</inkml:trace>
  <inkml:trace contextRef="#ctx0" brushRef="#br0" timeOffset="217298.8166">13434 10040 838 0,'4'5'336'15,"7"2"-208"-15,14 2-38 16,7 3 13-16,9-9 11 16,1-1-6-16,-6-6-19 15,-6-3-4-15,-12-4-3 16,-4 0 4-16,-8-4 6 15,-3-3-11-15,-10-3-26 16,-5 1-15-16,-11 3-26 16,-10 4-6-16,-5 13-18 15,-7 6-8-15,2 17-12 0,2 5-5 16,11 10-1 0,8 0 3-16,17 2 18 0,5-1 9 15,16-3 14-15,8 0 8 16,15-12 5-16,7-4 0 15,7-12-1-15,3-8 27 16,-4-7 414-16</inkml:trace>
  <inkml:trace contextRef="#ctx0" brushRef="#br0" timeOffset="218113.7478">14093 10304 932 0,'5'7'454'0,"-1"16"-138"16,-4 6-53-16,-10 11-95 16,-11 4 6-16</inkml:trace>
  <inkml:trace contextRef="#ctx0" brushRef="#br0" timeOffset="219334.8944">1869 11152 917 0,'-19'9'432'16,"-16"7"-170"-16,7 5-146 0,12 2-51 15,15 5-48-15,8-2-16 16,18 1-14-16,8-2 1 16,10-7 8-16,10-3 4 15,-8-10 12-15,-4-5 4 16,-14-8 18-16,-12-4 13 16,-10-10 22-16,-4-3 16 0,-10-12 2 15,-10-5-5 1,-12-11-22-16,-1-4-19 0,6 1-26 15,6-1-12-15,20 9-13 16,6 4-11-16,14 12-11 16,9 5 26-16,6 14-144 15,6 9-227-15</inkml:trace>
  <inkml:trace contextRef="#ctx0" brushRef="#br0" timeOffset="219873.8219">2335 11055 1141 0,'-10'0'486'16,"-17"1"-263"-16,11 9-158 15,8-2-37-15,5 10-48 16,7 0-5-16,12-2 3 0,6 0 7 15,3-4 16-15,2-4 5 16,-3-3 5-16,-3-4 2 16,-10-2 8-16,-3-4-1 15,-11 4-6-15,-7-3-6 16,-13 4-8-16,-9 2-1 16,4 5 1-16,0 4-1 15,8 6-11-15,8 2-5 0,6 3-9 16,9-3-1-16,11-3 8 15,5-3 5-15,9-7 12 16,1-4 4-16,7-4 7 16,-1-7 4-16,-5-3 5 15,-4-3 3-15,-7-2 3 16,-4-2 1-16,-7 4-7 16,1 4-8-16,-5 10-13 15,3 7-6-15,1 11-6 16,-2 5 4-16,3 4 6 15,5 1 2-15,1-5 5 16,8-5 2-16,-1-14 1 16,-1-8 50-16,5-15 78 15,-5-8 16-15,-1-10 64 16,-4-1-36-16,-6 1-68 16,-2 3-17-16,-3 16-65 0,-2 4-15 15</inkml:trace>
  <inkml:trace contextRef="#ctx0" brushRef="#br0" timeOffset="220372.5679">3915 11032 422 0,'4'8'318'0,"-4"13"40"15,-7 11-55-15,-17 8-97 16,-8 3-47-16,-5 0-60 0,-5-5-17 16,4-11-17-16,4-7-4 15,4-19-10-15,4-7-13 16,8-14-17-16,3-5-9 15,8-5-17-15,6 3-7 16,8-1-9-16,4 7 1 0,9 7 10 16,2 6 8-1,6 14 7-15,-1 6 5 16,4 13-2-16,0 5-1 0,0 0 4 16,6 3 14-16,-1-5-97 15</inkml:trace>
  <inkml:trace contextRef="#ctx0" brushRef="#br0" timeOffset="220682.8121">4222 11126 788 0,'-4'-7'476'0,"-9"-5"-10"16,-3-1-153-16,-5 4-118 15,0 8-49-15,-4 5-85 16,2 7-27-16,1 5-42 0,2 5-11 16,11 5-9-16,7 3-3 15,10 1 8-15,9-5 4 16,10-9 13-16,0-5 5 16,4-10 8-16,-5-2 8 15,-10-7 12-15,-7-2 6 16,-11-2-2-16,-7 0-8 15,-17 1-32-15,-1 3-21 16,-5 1-128-16,6-1-84 16</inkml:trace>
  <inkml:trace contextRef="#ctx0" brushRef="#br0" timeOffset="221012.3875">4249 11110 1072 0,'12'-1'522'0,"17"-4"-204"15,7 5-96-15,-2 6-96 16,-2 2-43-16,-15 7-32 16,-7 0-7-16,-9 7-15 15,-3 4-7-15,-6 0 0 16,-1 1-25-16,-3-9-56 16,1-4-29-16,5-11-62 15,0-3 9-15,11-10 43 16,6-5 26-16,6-6 50 15,2-2 14-15,-2 1 8 0,-3 1 10 16,-3 5 42 0,-4 5 25-16,-3 8 52 0,0 3 5 15,-11 9-15-15,-1 2-20 16,-3 6-49-16,4 5-15 16,11 1-29-16,5-3 8 15,12-5-91-15,2-5-88 16</inkml:trace>
  <inkml:trace contextRef="#ctx0" brushRef="#br0" timeOffset="221506.6312">4874 11077 1149 0,'-18'-7'568'16,"-8"-4"-205"-16,-1 8-196 15,2 4-60-15,10 8-87 16,3 3-22-16,12 2-20 16,5 3-2-16,10-2 10 15,5-1 5-15,4-7 9 16,1-3 4-16,-4-4 4 16,-2-2-2-16,-9-3-11 15,-5 2-5-15,-6-3-14 16,-9 3-4-16,-7 5 5 15,-2 3-1-15,0 9 4 0,2 1 3 16,7 5-2-16,2 2 0 16,7 2 2-16,3-1 1 15,11-3 6-15,5-3 3 16,9-6 7-16,-4-4 2 16,4-9 9-16,-1-8 2 15,-2-6 2-15,1-5 1 16,-4-5-3-16,-4-1-2 15,2-4-6-15,-5 6 22 16,-3 5 16-16,-2 9 4 0,-5 11 7 16,-2 1-22-16,1 13-19 15,-5 2-5-15,2 9-5 16,4 5-2-16,-1-1-46 16,3 1-45-16,3-8-150 15,-4-7-360-15</inkml:trace>
  <inkml:trace contextRef="#ctx0" brushRef="#br0" timeOffset="221631.7084">5128 10965 1331 0,'-7'-7'637'16,"-3"-9"-266"-16,1 15-240 15,5 5-10-15,8 16-601 16</inkml:trace>
  <inkml:trace contextRef="#ctx0" brushRef="#br0" timeOffset="222134.6219">5458 11094 902 0,'7'5'345'0,"11"4"-253"15,3 0-6-15,11-2-21 16,3-6-10-16,8-1-16 16,-6-7-5-16,-11-5-1 15,-5 2 0-15,-20 0 3 16,-1 1-10-16,-10 8-14 15,-9 1-2-15,-4 11 3 0,-5 4 6 16,5 7 11-16,6 2-2 16,9 2-12-16,8-1-3 15,6-2-9-15,6-1-2 16,11-6 1-16,6-1 1 16,2-5-17-16,5-3-38 0,1-2-186 15,1-4-195-15</inkml:trace>
  <inkml:trace contextRef="#ctx0" brushRef="#br0" timeOffset="222529.5841">6044 11187 572 0,'3'-2'379'0,"2"-5"18"15,-3 6-64-15,-10 7-117 16,-4 3-48-16,-6 7-85 16,-5 1-19-16,4-2-23 15,-2-3-9-15,2-6-6 16,1-6-2-16,0-5-5 15,7-3-5-15,4-7-14 16,5 0-6-16,4-4-12 16,8 0 0-16,6 5-1 15,-1-1 3-15,-2 9-2 16,1 6 0-16,-2 9 11 16,0 7 5-16,4 8 13 15,-3 1 3-15,7-1-4 0,-1 0-3 16,4-8 3-16,1-7 1 15,0-10 4-15,0-7 4 16,-7-8 0-16,4-6 0 16,-3-5-4-16,1 1-3 15,-1-3-4-15,-3 3-2 16,-1 8-5-16,-3 5-2 16,-1 11-7-16,-5 7 5 0,-1 14 4 15,-2 8 4-15,-2 11 7 16,0-4 28-16,-1 1 377 15</inkml:trace>
  <inkml:trace contextRef="#ctx0" brushRef="#br0" timeOffset="223108.5638">7137 11123 1024 0,'11'1'427'0,"12"7"-242"16,3 5-49-16,0 11-59 15,-7 3 2-15,-15 1-9 16,-8 5-9-16,-14 0-10 15,-3-3-9-15,1-7-15 16,2-8-1-16,6-13-28 16,8-9-14-16,11-13-16 15,9-6-8-15,14-6 16 16,0 0 9-16,1 2 12 16,-2 1 5-16,-10 5 4 15,-2 5 1-15,-8 7 16 16,-5 1 16-16,-6 14 8 15,-7 0 0-15,0 11-11 16,0 5-16-16,1 5-8 16,5 3-2-16,2 2-10 15,8 2 0-15,9-2-8 16,-2-3-27-16,10-5-93 16,-2-6-70-16</inkml:trace>
  <inkml:trace contextRef="#ctx0" brushRef="#br0" timeOffset="223382.1215">7826 11186 737 0,'-3'6'465'0,"-2"4"-43"15,-14 8-183-15,-1 4-55 16,-13 3-70-16,-1-2-21 16,-2-5-32-16,5-4-12 0,7-11-19 15,3-8-4-15,3-9-10 16,-1-5-5-16,9-7-10 15,2 3-3-15,11-2-9 16,4 3-4-16,9 5-3 16,4 4 5-16,-1 12 6 15,1 2 2-15,1 16 6 16,0 6 2-16,3 10 1 16,0 5 1-16,-4 2 13 15,1-3-19-15,-1-5-126 16</inkml:trace>
  <inkml:trace contextRef="#ctx0" brushRef="#br0" timeOffset="223603.3859">7927 11136 917 0,'4'-4'579'0,"-4"-6"-54"15,-1 9-262-15,1 5-75 16,-3 11-126-16,6 16-31 15,1 19-21-15,-1 10 4 16,2 15-1-16,-1 1-1 16,-2-1 0-16,1-13-10 15,-2-12-49-15,4-9-24 0,-1-16-81 16,-1-3-32-16</inkml:trace>
  <inkml:trace contextRef="#ctx0" brushRef="#br0" timeOffset="223901.9954">8010 11290 1148 0,'0'-2'543'0,"5"-4"-217"16,8 1-146-16,13 4-122 16,4-1-24-16,6 2-22 15,1-1-1-15,-1-2 2 16,-1-1-4-16,-4-3-92 15,-3-1-74-15,-2-3-211 16,-5 0-49-16,-8-4 87 16,1 3 88-16,-8 2 355 15,-5 3 116-15,1 7 99 0,-3 5 18 16,-4 9-114-16,0 4-59 16,5 7-88-16,-3 1-35 15,7 0-31-15,4-2-8 16,-5-6-102-16,1-4-370 15</inkml:trace>
  <inkml:trace contextRef="#ctx0" brushRef="#br0" timeOffset="224057.6748">8393 10919 1333 0,'-3'-6'643'0,"-8"-7"-263"16,7 5-171-16,3 6-176 15,-1 3-41-15,9 5-48 16,1 3-73-16,14 8-350 16</inkml:trace>
  <inkml:trace contextRef="#ctx0" brushRef="#br0" timeOffset="224350.8132">8781 11096 977 0,'3'15'491'15,"-2"8"-150"-15,-4 6-144 16,-5 1-41-16,-11-6-53 0,0-2-22 16,-6-7-38-16,-1-7-15 15,3-6-68-15,1-7-37 16,1-11-26-16,5-4 3 16,5-4 56-16,2 2 35 15,11 1 19-15,3 5 6 16,11 6 28-16,4 4 6 15,4 11 24-15,1 5 2 16,2 15-7-16,1 9 0 0,-3 4-13 16,-1 3-4-16,-5-5-13 15,-3-6-5-15,1-9 33 16,-2-6-720-16</inkml:trace>
  <inkml:trace contextRef="#ctx0" brushRef="#br0" timeOffset="225104.9307">9848 11186 1011 0,'-16'6'404'0,"-17"8"-275"16,-3 4-44-16,15 13-54 15,12 2-9-15,15 4 3 16,17-2 6-16,12-5 6 16,5-8 0-16,5-16-3 15,-3-7 1-15,-6-19 48 16,-3-5 11-16,-15-10 17 15,-10-6 9-15,-14-9-37 0,-10-2-11 16,-7-3-30-16,1 3-14 16,1-6-25-16,6 1-8 15,14 0-9-15,6 3-34 16,19 16-106-16,6 10-84 16</inkml:trace>
  <inkml:trace contextRef="#ctx0" brushRef="#br0" timeOffset="225388.7659">10206 11130 692 0,'-3'0'426'0,"-7"7"-3"15,-3 9-234-15,3 13-108 16,-4 9-17-16,7 4-11 15,8 3-8-15,10-5-12 16,10-2 6-16,8-14 16 16,-10-13 24-16,12-5 25 15,-6-6 3-15,-4-9-3 16,10 4-20-16,-16-10-29 16,-2-2-8-16,-6-1-20 15,-3-4-32-15,-3-1-145 0,-2 0-64 16</inkml:trace>
  <inkml:trace contextRef="#ctx0" brushRef="#br0" timeOffset="225512.0441">10297 11008 1097 0,'-3'-4'589'16,"2"3"-179"-16,0 0-199 0,0 0-91 16,0 0-114-16,0-1 44 15,-1 2-185-15,2 0-165 0</inkml:trace>
  <inkml:trace contextRef="#ctx0" brushRef="#br0" timeOffset="225734.629">10495 11168 1242 0,'5'13'514'0,"4"18"-315"16,5 1-18-16,4 4-85 15,0-1-23-15,1-6-38 16,-3-2-12-16,-1-13 13 15,0-6 7-15,0-13 18 16,0-5 3-16,0-10 0 16,1-4-5-16,-1-3-17 15,-5 1-6-15,-1 5-10 16,-4 3-41-16,1 5-134 16,2 5-136-16</inkml:trace>
  <inkml:trace contextRef="#ctx0" brushRef="#br0" timeOffset="226023.8716">11134 11179 708 0,'-4'8'503'0,"-3"6"22"16,-5 6-252-16,-3-1-64 0,-6 1-100 16,0-1-33-16,-4-9-29 15,-1-3-10-15,4-5-10 16,2-2-23-16,5-6-34 15,1-4-15-15,5-5-25 16,3 0 11-16,6-2 11 16,6 3 5-16,9 2 10 15,3 4 1-15,4 6 24 16,-1 2 10-16,2 16 14 16,-1 4 9-16,-2 10-10 15,1 3-5-15,-6-2 4 16,1 0 15-16,-1-9-155 15</inkml:trace>
  <inkml:trace contextRef="#ctx0" brushRef="#br0" timeOffset="226244.0619">11298 11125 1157 0,'0'-2'576'0,"2"-2"-213"15,-2 11-220-15,0-7-78 16,2 23-58-16,6 49 3 16,4-10-3-16,-6 5-1 15,1-1-2-15,0-3 2 16,-2-12 27-16,1-7-44 0,-2-11-81 16,3-1-53-16</inkml:trace>
  <inkml:trace contextRef="#ctx0" brushRef="#br0" timeOffset="226439.3539">11353 11329 1247 0,'2'-7'472'0,"9"-9"-335"16,9 2-41-16,11 6-66 15,6 0 4-15,3 7-23 16,0 1-5-16,-3 5-71 16,-9 3-99-16</inkml:trace>
  <inkml:trace contextRef="#ctx0" brushRef="#br0" timeOffset="226696.7524">11687 11276 596 0,'5'-1'396'15,"5"-1"16"-15,-1 2-126 16,-3 8-108-16,-1 3-31 16,-4 7-34-16,0 1-14 15,-3-3-27-15,2-3-15 0,2-8-27 16,2-5-7-16,9-11-9 16,2-5-3-16,2-3-6 15,3-2-2-15,2 2-2 16,-1 7-2-16,-3 7-2 15,-1 5-5-15,-6 15-4 16,-4 6 2-16,-2 12 2 16,-2 5 12-16,0 4 421 15</inkml:trace>
  <inkml:trace contextRef="#ctx0" brushRef="#br0" timeOffset="226963.9616">12118 10689 926 0,'4'-12'474'0,"1"-8"-127"16,0 14-200-16,-7 2-25 15,7 24-77-15,-2 14-28 16,2 28-14-16,10 21 6 0,-10 1-3 16,2 1 5-16,8-9-57 15,-5-8-314-15</inkml:trace>
  <inkml:trace contextRef="#ctx0" brushRef="#br0" timeOffset="227148.9487">12198 11495 1207 0,'-3'-1'638'16,"2"1"-105"-16,1 0-345 16,0 0-83-16,0 0-22 15,0 0 280-15</inkml:trace>
  <inkml:trace contextRef="#ctx0" brushRef="#br0" timeOffset="228035.4473">13228 11051 875 0,'-9'11'411'0,"-7"6"-49"15,-2 22-321-15,-2 11-4 16,0 12 3-16,2 0-14 16,11-3-4-16,6-8-1 15,2-20-1-15,4-7-1 16,-3-21 10-16,0-7 5 16,4-17 3-16,1-9 5 15,0-12-14-15,-1-6-9 16,-2 1-8-16,3 0-6 0,-1 4-2 15,3 3-1-15,3 8-2 16,-5 3 3-16,1 9 7 16,-3 10-1-16,3 9-11 15,7 10-6-15,6 16-15 16,1 5 3-16,9 15 15 16,-1 4 3-16,0 11 7 15,-1 3 2-15,-8-3-7 16,-4-6-51-16,-5-12-108 15,-4-9-140-15</inkml:trace>
  <inkml:trace contextRef="#ctx0" brushRef="#br0" timeOffset="228200.5048">13223 11345 1182 0,'3'3'465'0,"7"0"-325"0,10 4-52 16,8 3-52-16,4 1-15 16,5-2-72-16,-5 3-84 15</inkml:trace>
  <inkml:trace contextRef="#ctx0" brushRef="#br0" timeOffset="228370.9236">12923 11169 1319 0,'-11'-1'516'15,"-12"-6"-325"-15,18 7-170 16,10 2-46-16,17 1 6 16,11 2-53-16,18 5-198 15</inkml:trace>
  <inkml:trace contextRef="#ctx0" brushRef="#br0" timeOffset="228723.8936">13650 11451 894 0,'8'3'385'0,"14"-2"-225"0,0-2-13 15,0-6-60-15,-2-8-26 16,-4-2-25-16,0-4-2 16,-7-5-3-16,-3 5 0 15,-12-5 3-15,-5 0 2 16,-11-1-6-16,-5-1-2 0,4 11-20 16,-1 8-7-16,10 14-7 15,1 10-6-15,2 12 7 16,9 10 2-16,3 15 5 15,9 2 8-15,4 3 7 16,-4-7 5-16,0-13 4 16,-6-7 0-16,3-9 3 15,1-4 5-15,-1-10-131 16,5-2-30-16</inkml:trace>
  <inkml:trace contextRef="#ctx0" brushRef="#br0" timeOffset="229039.1773">14257 11310 1058 0,'-7'8'465'0,"-9"12"-239"0,-5 2-40 15,-1 1-90-15,1-3-27 16,-2-10-35-16,-1-2-5 15,-1-9-4-15,-2-8-2 16,4-7-20-16,3-2-4 16,9-6-18-16,3 5-7 15,12-1-2-15,9 3 1 16,8 3 20-16,5 4 13 0,0 10 22 16,-4 3 0-1,-2 17 3-15,-2 6-1 0,-6 9-5 16,3 4 0-16,-2-5 8 15,2-6-53-15</inkml:trace>
  <inkml:trace contextRef="#ctx0" brushRef="#br0" timeOffset="229672.8843">14833 11259 859 0,'5'-4'423'0,"7"-2"-136"0,9 0-113 15,9 2-71-15,7 3-24 16,7 1-29-16,-1 1-14 15,-8 0-19-15,-2-1 0 16,-18-1 5-16,-5-2 5 16,-8-1 9-16,-4 1-4 0,-7-1-12 15,-2 3-7-15,-8 2-19 16,-1 6-5-16,2 7-8 16,-3 0-5-16,8 9 1 15,1 5 3-15,12 4 7 16,5 4 6-16,13-6 2 15,7-5-24-15,7-6-30 16,1-9-45-16,8-7-44 16,2-3-3-16,4-12-34 15,5-3 35-15,-4-6 46 16,-4-3 30-16,-12 1 104 16,-7 3 59-16,-15 5 67 15,-8 1 32-15,-9 0 14 16,-8 3-28-16,-9-2-50 15,-1 5-31-15,-3 4-62 16,4 4-24-16,4 7-32 16,3 4-9-16,8 10 6 0,5 1 7 15,11 4 23-15,7 0 17 16,8-8 37-16,4-8 16 16,-1-10 22-16,-1-7 6 15,-7-10-18-15,-4-1-2 16,-5-6-81-16,-3-1-397 15</inkml:trace>
  <inkml:trace contextRef="#ctx0" brushRef="#br0" timeOffset="230476.1301">16150 11273 767 0,'4'-3'372'0,"6"2"-113"15,10 12-122-15,-5 14-66 16,0 10-1-16,-2 6-7 0,-8 2-7 16,0-7-8-16,-1-5-12 15,-1-14-9-15,2-9 4 16,-1-16-1-16,7-7 0 16,3-15-3-16,1-5-8 15,3-2-13-15,-1 2 4 16,1 13 32-16,-1 3 4 0,1 17 4 15,0 7-8-15,-4 13-33 16,2 10-4-16,-5 6 1 16,1 0 4-16,-3 0 9 15,-1-5-37-15,4-7-112 16,3-3-293-16</inkml:trace>
  <inkml:trace contextRef="#ctx0" brushRef="#br0" timeOffset="230780.2849">16502 11282 1067 0,'6'-16'440'0,"13"-21"-251"15,10 2-32-15,7 5-36 16,8 7-16-16,2 12-41 16,-1 8-6-16,-8 14-28 15,-5 8-6-15,-10 22-2 16,-5 3 3-16,-8 17 3 0,-3 0-3 15,-4-6-4-15,1-5-5 16,4-18 2-16,-1-9 0 16,3-14-4-16,-3-3-5 15,-4-12-13-15,-3-6-10 16,-10-7-10-16,-6-2-6 16,-9 3-9-16,-4 4 0 15,-2 11-2-15,1 3 1 16,4 10 45-16,9 5-57 0,12-1-216 15</inkml:trace>
  <inkml:trace contextRef="#ctx0" brushRef="#br0" timeOffset="231149.6524">17192 11265 595 0,'-14'-6'375'0,"-14"-2"-3"16,-2-1-181-16,14 10-117 15,2 3-34-15,6 6-39 16,8 3-8-16,5 2-8 16,2 2 3-16,7-5 12 15,4 1 4-15,-3-3 7 0,1-4 4 16,-8-4 1-16,-2 0-1 15,-12-2-6-15,-4 2-4 16,-7 2-3-16,-5 2 2 16,3 7 23-16,0 1 12 15,7 5 7-15,6 3 2 16,9 0-14-16,7-3-10 16,12-2-2-16,3-3-3 0,9-6 1 15,0-2 6-15,0-9-87 16,-3-5-106-16</inkml:trace>
  <inkml:trace contextRef="#ctx0" brushRef="#br0" timeOffset="231304.9376">17350 11294 1055 0,'1'-5'513'0,"1"-3"-205"16,2 8-78-16,0 7-121 15,3 9-48-15,3 12-47 16,0 6-2-16,-2 4 0 15,-1 3 6-15,-4-9-58 16,0-6-64-16,0-11-237 16</inkml:trace>
  <inkml:trace contextRef="#ctx0" brushRef="#br0" timeOffset="231501.3563">17601 11332 655 0,'0'-5'420'0,"0"-2"-51"0,-6 5-75 15,-9 6-132-15,0 6-54 16,-8 5-45-16,-1 3-16 16,0 0-31-16,1 1-10 15,8-1-15-15,8-3-4 16,13 0-6-16,9 1 1 16,9-4-26-16,2 3-8 0,1-1-114 15</inkml:trace>
  <inkml:trace contextRef="#ctx0" brushRef="#br0" timeOffset="231723.0248">17720 11320 926 0,'-1'0'389'0,"4"1"-221"15,6 3-46-15,15-1-56 16,7 2-8-16,7-3-16 16,4 0-10-16,0-2-11 15,-6 0 0-15,-6-1-42 16,-12-2-60-16,-8-3-237 0</inkml:trace>
  <inkml:trace contextRef="#ctx0" brushRef="#br0" timeOffset="231870.2851">17853 11386 504 0,'-6'12'335'16,"-5"10"30"-16,7 1-99 16,5-1-105-16,5-3-33 15,8-2-63-15,2-3-22 16,4-7-17-16,5-4-1 0,0-7-58 16,-1-3-96-16</inkml:trace>
  <inkml:trace contextRef="#ctx0" brushRef="#br0" timeOffset="232198.9505">18069 11515 660 0,'11'8'330'15,"0"3"-73"-15,10-1-106 16,1-3-8-16,2-7-7 16,4 0-13-16,1-7-38 15,-2-3-10-15,0-7-23 16,-2-1-10-16,-7-5-12 15,-4-2 0-15,-10 1-2 16,-5-3-5-16,-17-1-11 16,1 3-10-16,-5 10-16 15,-2 9-6-15,3 14-8 16,-3 9-1-16,1 10 14 16,1 4 11-16,5 3 20 0,3 2 10 15,9 2 1-15,3 1-3 16,4 1-12-16,7-1-3 15,-2-5-1-15,4 0 0 16,4-5 3-16,-1-5-7 16,4-7-88-16,3-5 20 0</inkml:trace>
  <inkml:trace contextRef="#ctx0" brushRef="#br0" timeOffset="232486.7893">18685 11458 478 0,'0'-11'351'0,"-6"-15"87"16,-3 3-92-16,-11-1-65 16,-3 2-41-16,-3 2-88 15,-2 1-38-15,4 10-62 16,1 3-22-16,5 11-24 15,5 6-6-15,0 9-2 16,8 5 1-16,1 6 1 16,11 5 0-16,7-4 3 15,0-3 3-15,11-7 5 0,-7-9 2 16,9-10-12-16,-3-4-46 16,6-9 21-16</inkml:trace>
  <inkml:trace contextRef="#ctx0" brushRef="#br0" timeOffset="232619.3156">18673 11186 944 0,'-5'-8'530'0,"-5"-7"-106"15,3 3-150-15,5 5-169 16,2 3-28-16,2 5-173 16,-2-1-71-16</inkml:trace>
  <inkml:trace contextRef="#ctx0" brushRef="#br0" timeOffset="232811.6574">18760 11279 620 0,'4'10'392'0,"8"16"-13"15,1 6-127-15,-2 4-123 16,3 4-42-16,-5-10-47 16,-1-6-5-16,0-12 24 15,-1-5 17-15,1-7 26 16,0-5 1-16,5-9-27 15,0-1-19-15,1-6-33 16,-2 0-8-16,-4-1-49 0,0 2-62 16</inkml:trace>
  <inkml:trace contextRef="#ctx0" brushRef="#br0" timeOffset="232997.9567">19128 11288 1043 0,'-2'0'456'0,"2"4"-232"15,0 6-69-15,4 8-100 16,-1 3-12-16,1 4-23 16,0 2 6-16,1-5-123 15</inkml:trace>
  <inkml:trace contextRef="#ctx0" brushRef="#br0" timeOffset="233349.9681">19514 11406 802 0,'-4'-8'431'0,"-5"-10"-104"0,-1 0-48 15,-8-2-95-15,1 4-43 16,0 5-68-16,-6 6-36 16,4 10-53-16,0 7-10 15,3 10 5-15,8 6 6 16,9 1 15-16,8 1 6 15,14-4 25-15,1-11 13 16,3-6 37-16,-4-8 15 16,-1-7 6-16,-3-5-3 0,-7-9-23 15,-3 0-12-15,-9-4-72 16,-6 5 189-16</inkml:trace>
  <inkml:trace contextRef="#ctx0" brushRef="#br0" timeOffset="233954.5025">20504 11275 618 0,'-3'-5'415'15,"-9"-6"22"-15,-5 4-253 16,-5 1-36-16,-5 5-60 16,3 3-22-16,6 8-33 15,6 2-19-15,4 6-27 16,8 1-5-16,9 1 6 15,8-2 5-15,9-5 11 16,1-4 5-16,-8-9 9 16,-4 0 2-16,-9-6-5 15,-6-1-14-15,-5 3-19 16,-4-1-9-16,-12 5-4 16,1 3 9-16,-2 7 8 15,-3 4 2-15,12 6 4 16,2 2 1-16,11 4 3 15,8 0 2-15,10-2 2 0,6 0 1 16,8-7 6-16,4-4 3 16,6-11 0-16,2-6-53 15,-2-6-431-15</inkml:trace>
  <inkml:trace contextRef="#ctx0" brushRef="#br0" timeOffset="234121.4729">20669 11290 779 0,'0'-6'414'0,"0"-2"-89"15,1 2-90-15,0 9-103 16,3 4-34-16,-1 11-54 16,1 9-5-16,0 11-14 15,0 3-5-15,-2-2-6 16,-1 1 3-16,0-15-39 16,0-3-49-16,5-7-289 15</inkml:trace>
  <inkml:trace contextRef="#ctx0" brushRef="#br0" timeOffset="234338.9273">20898 11323 810 0,'-2'-6'419'0,"0"-5"-139"16,-6 4-50-16,-7 6-99 16,-1 3-52-16,-9 4-50 15,1 3-11-15,6 3-5 0,4 2 0 16,12 4 1-16,4 1 2 15,9-1 0-15,8-1-1 16,5 0-1-16,3-2-2 16,3-3 2-16,-2-1-1 15,5-13-62-15,-2-3-483 16</inkml:trace>
  <inkml:trace contextRef="#ctx0" brushRef="#br0" timeOffset="234720.6515">20981 11279 662 0,'-1'-4'361'0,"-2"-2"-82"16,3 2-87-16,15 4-92 16,3-1-42-16,14 1-41 15,5 0-5-15,4 0-4 16,1 1 1-16,-7-1 3 15,-3-3 2-15,-13 0 6 16,-5-2-1-16,-11 2 37 16,-5 1 2-16,-3 2-6 15,4-2 2-15,0 2-27 16,0 0 4-16,-14 4 19 0,-34 14 9 16,28-6 2-16,1 2-4 15,4 5-17-15,4 3-10 16,6 9-17-16,5-1-7 15,7-2-3-15,4 2 1 16,11-15-31-16,7-1-54 16</inkml:trace>
  <inkml:trace contextRef="#ctx0" brushRef="#br0" timeOffset="235048.8137">21596 11253 683 0,'-11'-9'428'16,"-8"-7"4"-16,-5 7-286 15,-1 5-35-15,4 9-58 16,4 3-8-16,13 8-6 16,4 0-13-16,8 1-8 15,5 1-2-15,5-5-4 16,4 1 1-16,-4-9 7 15,0-2 2-15,-8-3-3 16,-5 0-9-16,-10-4-18 16,-5 0-6-16,-12 2-6 15,-4 0 7-15,1 5 12 16,-3 4 3-16,10 5 5 0,6 4 2 16,7 7 0-16,2-1 0 15,6 4-5-15,5-3 0 16,7-4 0-16,4-1 2 15,14-11 19-15,0-1-27 16,5-8-124-16</inkml:trace>
  <inkml:trace contextRef="#ctx0" brushRef="#br0" timeOffset="235359.3214">21756 11179 1111 0,'7'-13'500'0,"7"-19"-260"16,5 9-62-16,3 10-37 15,1 2-63-15,-2 15-18 16,-2 5-13-16,-7 14-56 16,-2 9 26-16,-1 11 1 15,-7 9-4-15,2 6 0 16,-2 1 0-16,-2-7 4 16,3-8 3-16,0-18 4 15,-2-9 2-15,6-10 5 16,-3-9 2-16,3-6-18 15,-3-8-14-15,-3-7-19 16,-1 2-11-16,-7 3 3 16,1 5-2-16,-5 12-6 0,-4 1-1 15,-6 12 3-15,-1 0 9 16,-5 3-36-16,6 0-58 16</inkml:trace>
  <inkml:trace contextRef="#ctx0" brushRef="#br0" timeOffset="235911.2537">22320 11171 981 0,'-8'-3'434'0,"-9"-2"-213"15,-5 5-79-15,1 7-73 16,4 7-27-16,7 6-29 16,7 3-4-16,9 1 0 15,3-2 2-15,7-3 0 16,4-1 3-16,-2-10 7 16,0 0 3-16,-6-8 4 15,-5-4 0-15,-2-1-4 16,-5-2-10-16,-4-3-21 15,-3 4-6-15,-6 2-9 16,2-1 3-16,-9 5 7 16,4 5 0-16,-2 2-1 0,3 4 1 15,6 6 9-15,3 1 4 16,6 4 7-16,3 3 3 16,10-4-1-16,2 0-1 15,10-4 2-15,2-8 3 16,2-4 6-16,2-5 1 15,-5-12-1-15,2-4 1 0,0-7-4 16,-3-4-5-16,-2 1 47 16,-3 1 14-16,-9 9 14 15,-3 3 9-15,-4 10-53 16,-4 5-20-16,0 8-24 16,-1 6-8-16,-1 6 2 15,2 3 2-15,3-1 15 16,0-1-33-16,2-4-86 15,2 1-61-15</inkml:trace>
  <inkml:trace contextRef="#ctx0" brushRef="#br0" timeOffset="236068.6976">22642 11035 1552 0,'1'-6'638'0,"4"-2"-463"0,-1 6-72 16,-3 11-96-16,-1 9 27 16,-6 10-201-16</inkml:trace>
  <inkml:trace contextRef="#ctx0" brushRef="#br0" timeOffset="237410.2861">2034 12202 672 0,'-13'-3'358'0,"-13"-9"-54"16,-6 3-72-16,-5 5-88 15,2 3-26-15,6 9-68 16,6 7-18-16,12 7-23 16,7 2-10-16,17 1-8 15,8-4 0-15,14-3 9 16,3-6 3-16,-3-5 7 15,1-3 2-15,-13-5-1 16,-6-2-11-16,-13-1-16 16,-6-3-9-16,-13 3-3 15,-11 4 5-15,-9 6 9 16,-7 6 3-16,0 7-6 16,8 5-3-16,14 9-6 0,10 1-1 15,11-1 4-15,8-2 4 16,11-5 12-16,4-6 4 15,3-17 8 1,-13 0 4-16,1-1 9 16,42-4 2-16,-4-21 3 0,0-5 0 15,-31-6-1-15,-3 1-1 16,-5 1 0-16,-8 1 19 16,-5 4 29-16,-1 4 10 0,-2 13 12 15,-2 3-22-15,3 10-46 16,-1 9-20-16,-2 10-25 15,6 6-3-15,2 6 8 16,4-2 8-16,8-2 8 16,2-6 1-16,1-11 8 15,1-6-3-15,2-12 49 16,0-6 20-16,-10-12 32 16,0-4 22-16,-4-3-24 15,-3-1-18-15,-1 2-33 16,2 6-7-16,-6 5-95 15,0 5-66-15</inkml:trace>
  <inkml:trace contextRef="#ctx0" brushRef="#br0" timeOffset="237737.9248">2521 12347 721 0,'-4'7'457'0,"1"13"43"0,4 4-282 15,9 6-117-15,4 1-35 16,4-9-39-16,1-2-8 16,-3-11 4-16,6-8 5 15,-3-6 31-15,1-7 6 0,3-14 2 16,-4-7-5-16,1-12-26 16,0-8-5-16,-9-7 10 15,-7-2 15-15,-13 6-19 16,-13 1-8-16,-21 0-17 15,0 4-18-15,-4 8 4 16,7 13-5-16,9 25-6 16,0 8-6-16,13 17-10 15,9 5-2-15,18 1-3 16,16 8 5-16,17-3-39 16,10 0-58-16</inkml:trace>
  <inkml:trace contextRef="#ctx0" brushRef="#br0" timeOffset="238014.6337">3015 12366 813 0,'-2'1'451'0,"-3"5"-80"0,-1 6-137 15,-3 11-108-15,2 5-33 16,3 5-35-16,5-1-13 16,11-5-18-16,5-5 0 15,9-11 12-15,-2-6 8 16,3-10 11-16,-3-9-1 16,-3-4-9-16,-4-4-5 0,-7-2-43 15,-3 1-64-15,-7-4-221 16</inkml:trace>
  <inkml:trace contextRef="#ctx0" brushRef="#br0" timeOffset="238129.7769">3076 12097 1242 0,'-6'-2'656'16,"-2"-2"-190"-16,3 2-275 16,1 4-88-16,6 9-34 15,10 2-77-15</inkml:trace>
  <inkml:trace contextRef="#ctx0" brushRef="#br0" timeOffset="238666.0694">3398 12267 1154 0,'-1'-3'533'0,"0"2"-265"16,3 5-105-16,-2-4-108 16,6 29-32-16,48 63-4 15,-25-26 1-15,-10 4-6 16,-6-2 2-16,-7-6 7 15,-13-6 1-15,-7-7-30 16,4-4-28-16,-8-12-18 16,3-4 0-16,1-15 31 0,-5-11 23 15,0-13 5-15,8-9-5 16,5-14-7-16,5-8-1 16,8-14 3-16,6-3 4 15,6-9 12-15,8 2-1 16,6 5-3-16,-3 4-3 15,-3 14-69-15,-2 9-81 0</inkml:trace>
  <inkml:trace contextRef="#ctx0" brushRef="#br0" timeOffset="238981.7939">3655 12406 494 0,'3'13'373'16,"3"7"13"-16,7 4-98 15,3 0-35-15,7-6-94 16,0-2-40-16,5-6-58 15,-1-4-16-15,0-10-3 16,1-2 1-16,-6-12 2 16,-3-4-1-16,-6 0-5 15,-6-6-3-15,-12 0-5 16,-9 2-3-16,-13-1-12 16,-3 4-7-16,-2 11-20 15,7 8-14-15,11 18-12 16,2 8-4-16,6 14 8 15,-1 2 8-15,3 8 8 16,3 2 4-16,1 0 5 16,3-1 7-16,-3-3 8 0,3-3 4 15,1-6 3-15,-2-3 0 16,2-12-46-16,-1-8-50 16</inkml:trace>
  <inkml:trace contextRef="#ctx0" brushRef="#br0" timeOffset="239295.4207">4237 12338 852 0,'-1'0'482'16,"1"5"-70"-16,-5 10-207 15,-4 5-38-15,-7 13-61 16,-9-6-26-16,-2-4-32 15,-1-1-9-15,3-13-10 16,7-3-3-16,-1-6-6 16,7-8-5-16,2-6-20 15,2-1-9-15,13-3-11 16,2-3-3-16,8 4 5 16,8 2 2-16,2 8 1 15,2 7-1-15,-3 11-1 16,-1 3 4-16,-3 13 7 0,-3-2 7 15,-1 2-40-15,-2 0 198 16</inkml:trace>
  <inkml:trace contextRef="#ctx0" brushRef="#br0" timeOffset="239525.7506">4433 12265 1073 0,'-1'-7'567'0,"-4"-1"-139"16,5 7-190-16,-4 13-146 16,3 11-47-16,4 23-38 15,-1 8 1-15,4 19 5 16,-1 2 1-16,-4 0 0 16,3 0 0-16,-5-4-21 15,1 1-37-15,-3-10 18 16,2-6-94-16,8-20 57 15</inkml:trace>
  <inkml:trace contextRef="#ctx0" brushRef="#br0" timeOffset="239692.0453">4525 12603 891 0,'6'-10'467'16,"1"-9"-82"-16,7 4-265 15,7 6-37-15,6 7-59 0,6 2-19 16,3 11-11-16,5-3 53 16,-5 3-110-16</inkml:trace>
  <inkml:trace contextRef="#ctx0" brushRef="#br0" timeOffset="239910.2279">4874 12248 1236 0,'-5'-7'552'0,"-5"-7"-277"0,6 17-150 16,1 7-44-16,-2 19-43 15,0 9 1-15,5 18-21 16,0 8-4-16,7 5-5 16,4-1-1-16,-1-5 0 15,0-2 3-15,-2-12-3 16,-2-5-16-16,0-18-75 15,1-8-52-15</inkml:trace>
  <inkml:trace contextRef="#ctx0" brushRef="#br0" timeOffset="240299.5315">4936 12475 872 0,'6'-2'455'0,"3"-3"-66"0,6 2-252 15,4 1-75-15,2 0-22 16,8 0-19-16,1 2-5 16,-2-2 1-16,-5-2 3 15,-7-1 4-15,-8-2 0 16,-5 4-16-16,1 4-6 16,-4 10-11-16,2 5-7 15,2 8 7-15,-1 2 3 0,3-1 8 16,1-4 4-1,3-6 8-15,0-7 7 0,-3-11 14 16,5-5 9-16,5-11 3 16,4-2-1-16,8-7 14 15,-3 2-3-15,0-1-2 16,-1 4 1-16,-2 9-19 16,-2 9-4-16,-5 9 7 15,-2 8-2-15,-3 11 2 16,1 3 0-16,-4 4-9 15,-1 0-3-15,-5-2-4 16,-2-5 308-16</inkml:trace>
  <inkml:trace contextRef="#ctx0" brushRef="#br0" timeOffset="240868.2073">6311 12456 748 0,'0'-7'443'16,"1"-5"-82"-16,-4 2-115 15,-4-4-33-15,-8 5-48 16,-6-2-18-16,-4 10-48 16,-2 6-33-16,5 11-55 0,4 9-15 15,9 8-16-15,9 0-2 16,7-1 8-16,8-3 3 15,12-12 10-15,6-6 4 16,8-17 11-16,-4-4 7 16,-9-11 15-16,-9-3 6 15,-18-2 1-15,-3-3-7 0,-13 2-33 16,-6 3-44-16,-5 3-106 16,0 2-2-16</inkml:trace>
  <inkml:trace contextRef="#ctx0" brushRef="#br0" timeOffset="241108.132">6417 12309 1169 0,'4'-2'541'0,"-3"-4"-239"15,1 6-65-15,-2 0-112 16,1 19-29-16,6 65-45 15,0-20-13-15,-1 12-21 16,-4 0-3-16,-2-4-2 16,-3-3 0-16,0-9 3 0,0-8-15 15,1-11-28-15,-3-11-29 16,2-15-142-16,3-5-84 16</inkml:trace>
  <inkml:trace contextRef="#ctx0" brushRef="#br0" timeOffset="241273.99">6456 12578 1070 0,'-3'-3'498'0,"3"-1"-219"16,7 2-130-16,10-2-103 16,11 4-33-16,11 0-13 15,5-1-11-15,-3 0-130 16,3-1-371-16</inkml:trace>
  <inkml:trace contextRef="#ctx0" brushRef="#br0" timeOffset="241557.7293">6930 12441 981 0,'-2'5'445'0,"1"8"-187"15,-4 1-43-15,-6 1-71 16,-3 0-21-16,-6 0-52 15,-1-5-17-15,-3-4-23 16,0-6-7-16,-2-7-12 16,0-4-5-16,8-3-7 0,0-2 0 15,9-4-3-15,6 3-7 16,7-2-2-16,7 1 6 16,7 4 17-16,-1 4 7 15,5 10 10-15,5 6 1 16,-2 15-9-16,-2 5-1 15,-1 9-6-15,-6 2-4 16,-5-2-14-16,5-2-22 16</inkml:trace>
  <inkml:trace contextRef="#ctx0" brushRef="#br0" timeOffset="241900.4702">6952 12270 1295 0,'12'-21'503'0,"12"-18"-320"15,6-1-9-15,6 13-36 16,0 8-24-16,7 15-66 16,-1 10-20-16,-2 20-10 15,-2 9-3-15,-10 11-3 16,-3 7 0-16,-11-1 0 15,0-1 0-15,-5-11 0 16,-6-5 2-16,3-12 2 0,-5-4 1 16,-3-8 4-16,-6-6-4 15,-14-2-6-15,-9-2-3 16,-7 2-8-16,-4 4 0 16,5 0 0-16,8 2 1 15,10-4-34-15,6-5-33 16,12-3-135-16,4-9-36 15</inkml:trace>
  <inkml:trace contextRef="#ctx0" brushRef="#br0" timeOffset="242229.9907">7393 12415 429 0,'12'-3'309'0,"16"-3"91"15,4 1-111-15,-3 5-36 16,-3 6-29-16,-7 7-57 15,-5 5-8-15,-13 7-19 16,-2-1-12-16,-7-4-39 16,-2-1-22-16,4-8-36 15,2-2-11-15,4-8-21 16,4-4-16-16,4-7-23 16,1-5-7-16,6-5 8 15,6 1 11-15,3-2 16 16,0 4 5-16,4 10-3 15,-3 3-1-15,-4 12 12 16,-2 7 6-16,-7 6 11 0,-2 1 3 16,0 2-9-16,-2-3-1 15,-5-4 4-15,-1-1-17 16,-2-6-125-16,0-1-406 16</inkml:trace>
  <inkml:trace contextRef="#ctx0" brushRef="#br0" timeOffset="242382.7124">7713 12128 1363 0,'-3'0'626'16,"0"-2"-305"-16,2 13-170 16,0 6-49-16,1 10-77 15,0 8 28-15</inkml:trace>
  <inkml:trace contextRef="#ctx0" brushRef="#br0" timeOffset="243337.7912">8572 12398 714 0,'3'-14'342'0,"18"-10"-103"16,6 3-47-16,1 17-35 15,9 9-28-15,-12 21-38 16,-6 8-12-16,-12 9-15 16,-8-2-5-16,-9-4-19 15,-7-3-7-15,-1-8-22 16,0-3-21-16,4-9-37 15,6-5-4-15,6-10 2 16,5-3 13-16,11-11 22 16,4-4-1-16,9 0 6 15,1-3 4-15,1 1 5 16,-2 2 1-16,-11 0 4 16,-2 4 3-16,-9 2 31 0,-3 3 10 15,-4 8-3-15,-2 2-1 16,0 12-27-16,7 10-11 15,2 3 0-15,4 1-2 16,8-2-4-16,1-6 2 16,5-6 4-16,5-4 3 15,-3-8 10-15,-2-6 3 16,-2-6 7-16,-7-3 0 16,-4-7-1-16,-2-1-4 0,-2-4-6 15,0 4-5-15,-4 7-7 16,-1 3-5-16,3 16-10 15,-4 5-3-15,2 14-1 16,1 5 0-16,-1 7 8 16,1-2 4-16,3-2-38 15,-1-5-53-15,-1-5-219 16</inkml:trace>
  <inkml:trace contextRef="#ctx0" brushRef="#br0" timeOffset="243489.9589">9039 12210 1063 0,'-2'-9'513'0,"-3"-10"-188"15,3 12-196 1,2 4-69-16,3 5-46 0,-3-2-31 16,0 0-205-16</inkml:trace>
  <inkml:trace contextRef="#ctx0" brushRef="#br0" timeOffset="243699.9398">9166 12398 900 0,'10'11'453'15,"11"15"-140"-15,2 4-87 0,0-1-97 16,0-1-29-16,-7-6-28 16,-4-4-5-16,-8-7-6 15,1-5 1-15,3-6 0 16,5-7-5-16,0-9-6 15,-1-6-4-15,-1-7-18 16,-2 3-7-16,-3 1-15 16,3 8-32-16,-4 3-132 15</inkml:trace>
  <inkml:trace contextRef="#ctx0" brushRef="#br0" timeOffset="244012.7486">9558 12421 994 0,'0'6'454'0,"2"9"-194"15,1 1-59-15,0 8-69 16,2 0-30-16,-5-5-42 0,-2 2-19 16,0-9-11-16,-2-5-5 15,4-5-4-15,2-3-3 16,6-13-8-16,2-1-3 15,3-6-7-15,3 2-3 16,2 4-1-16,2 0-1 16,4 7 0-16,-1 1 4 15,-3 11 13-15,-4 6 3 16,-5 7 15-16,-1 6-1 0,-9 0-7 16,3 2 0-16,-1-1-14 15,-1-6-42-15,8 1-134 16</inkml:trace>
  <inkml:trace contextRef="#ctx0" brushRef="#br0" timeOffset="244309.6568">10132 12460 743 0,'0'-11'425'0,"-1"-11"-44"16,-6 2-52-16,-7 10-105 16,-1 6-60-16,-8 10-94 0,-3 7-37 15,2 9-25-15,2 1 1 16,8 1-6-16,9-1 0 16,6 0-6-16,6-3 1 15,5-5 2-15,1 0 3 16,0-7 5-16,-3 0 3 15,-4-5-10-15,-5 0-20 16,1-5-80-16,-2 1-65 16</inkml:trace>
  <inkml:trace contextRef="#ctx0" brushRef="#br0" timeOffset="244606.5593">10307 12474 1140 0,'6'7'527'0,"-2"9"-220"15,3 0-60-15,-7 2-93 16,0-5-32-16,0 0-51 16,-3 2-17-16,3-8-25 15,0 0 1-15,1-7-2 16,-1-6-5-16,3-5-10 16,4-6-7-16,4-3-16 15,7-2-2-15,5 1 0 16,4 1 1-16,-1 7 3 15,-3 2-1-15,0 10 1 16,-4 5 1-16,-7 14 18 0,0 5 9 16,-7 4 15-16,-1 0 5 15,-1-3-8-15,-3-1-4 16,0-2 15-16,2-3 136 16</inkml:trace>
  <inkml:trace contextRef="#ctx0" brushRef="#br0" timeOffset="245131.1374">11723 12360 880 0,'-10'-6'418'0,"-14"-5"-132"0,-5 4-63 16,-9 8-91-16,2 8-25 16,8 19-79-16,4 3-16 15,18 8-18-15,8 4-5 16,18-9 11-16,10-3 2 15,14-11 12-15,-2-10 6 0,-1-7 16 16,-9-8 15-16,-14-8 30 16,-5-4 6-16,-14-2-7 15,-5 2-18-15,-15 0-38 16,-2 1-14-16,-4 2-22 16,-2 4-40-16,7 3-118 15,2 1-69-15</inkml:trace>
  <inkml:trace contextRef="#ctx0" brushRef="#br0" timeOffset="245297.988">11824 12384 621 0,'17'-3'394'0,"23"-5"28"15,2 2-195-15,8 4-89 16,-2-1-46-16,-6 2-52 15,-3-1-14-15,-12-1-85 0,-9 1-82 16</inkml:trace>
  <inkml:trace contextRef="#ctx0" brushRef="#br0" timeOffset="245447.6037">12013 12423 690 0,'-3'10'419'0,"-12"11"-4"16,9 4-152-1,4-1-96-15,2 2-37 0,10-3-59 16,-3-1-24-16,7-2-39 16,2-6-68-16</inkml:trace>
  <inkml:trace contextRef="#ctx0" brushRef="#br0" timeOffset="245879.3111">12402 12561 924 0,'-9'-12'483'31,"4"6"-150"-31,0 2-101 0,-18-29-45 0,-3 7-69 16,-3 3-31-16,14 18-65 15,3 9-19-15,3 9-18 16,1 2-3-16,2 8 6 0,3-1 2 15,7-3 6-15,9 0 3 16,10-6 3-16,0-5 4 16,7-4 6-16,-1-8 1 15,-6-10 2-15,2 3 1 16,-10-5 0-16,3 1 0 16,-3 2-2-16,-3 0-4 0,3 4-1 15,-6 4-2-15,-3 8-7 16,2 6 0-16,4 7-4 15,0 1-1-15,3 7 5 16,0-7 1-16,2-3 6 16,2-2 23-16,-4-12 42 15,-1-3 14-15,0-6 14 16,-1-4-19-16,-2-7-35 16,3 2-14-16,-9-3-31 15,-1 0-34-15</inkml:trace>
  <inkml:trace contextRef="#ctx0" brushRef="#br0" timeOffset="246418.6408">13747 12430 750 0,'-6'11'394'0,"1"16"-82"16,-9 2-97-16,-1 2-74 16,0-1-34-16,-12-11-48 15,5 1-12-15,-9-9-13 16,-2-5 0-16,-1-9-3 15,1-11-6-15,3-8-11 16,3-3-6-16,11 2-10 16,5-2-1-16,13 3-5 15,8 3 8-15,11 2 25 16,7 9 8-16,2 8 15 0,4 7-1 16,-4 16-15-16,0 5-4 15,-7 4-8-15,-8-1-4 16,2-3 1-16,-9-4-3 15,0-3-86-15,2-3-20 16</inkml:trace>
  <inkml:trace contextRef="#ctx0" brushRef="#br0" timeOffset="246585.3747">13563 12177 1381 0,'2'-4'501'0,"6"0"-428"16,4 0-27-16,11 4-32 15,7 6-7-15</inkml:trace>
  <inkml:trace contextRef="#ctx0" brushRef="#br0" timeOffset="247153.0424">13909 12113 1005 0,'6'-1'390'15,"13"-2"-250"-15,6-3-25 16,10 1-14-16,3 1-14 16,-1 1-42-16,-6 1-11 15,-9-1-8-15,-8 1-3 16,-6 2 6-16,-5 0-1 0,-4 4-12 16,-1-4-8-16,1 0-17 15,-1 0-8-15,1 0-1 16,-4 10 1-16,-28 43 1 15,32-25 4-15,8 3-2 16,-4 0-5-16,8-2-5 16,4-1 1-16,-13-10 9 15,3-4 11-15,-8-7 16 16,-7-4 3-16,2-3-1 16,-2 0-1-16,0 0-8 15,3 0-11-15,6 6-8 16,1 2-5-16,5 14-5 15,4 6 4-15,-1 12 2 16,0 5 4-16,-2-1 4 16,-6 2 38-16,-6-8 27 0,-8-6 5 15,-11-8 13-15,-5-7-25 16,-4-13-6-16,2-4 0 16,7-11-7-16,7-4-8 15,15-4-30-15,6 0-25 16,20 1-87-16,3 1-67 15</inkml:trace>
  <inkml:trace contextRef="#ctx0" brushRef="#br0" timeOffset="247601.2796">14463 12547 1103 0,'0'-5'498'0,"1"-3"-240"16,-1-2-46-16,-3-3-79 15,-5 1-25-15,-10-4-32 16,0 2-15-16,-7 3-35 16,0 1-20-16,2 11-30 15,4 9-7-15,7 8 1 16,4 7 8-16,8 1 14 16,5-4 4-16,7-3 1 15,6-6 3-15,4-6 7 16,2-4 3-16,2-6 5 15,1-5 1-15,-2-8-1 16,-2 2 0-16,0-4-2 16,-4 1 1-16,-4 3-1 15,-3 2-3-15,-8 3-5 0,2 5-5 16,-3 8-8-16,1 6-1 16,4 10 0-16,0 2 4 15,1 0 4-15,0-3 2 16,2-5 4-16,-1-6 3 15,-1-8 11-15,2-3 1 16,-2-6 5-16,6-5-2 0,2-4-7 16,-1 0-4-16,3-4-11 15,-3 1-33-15,2 1-112 16,1 1 281-16</inkml:trace>
  <inkml:trace contextRef="#ctx0" brushRef="#br0" timeOffset="247906.2816">15242 12464 1015 0,'-1'12'482'16,"-5"8"-211"-16,-4-2-133 16,-1 1-46-16,-11-4-57 15,-1 1-10-15,-4-2-10 16,1-4-1-16,6-5-10 15,3-4-5-15,3-8-5 16,-1-2-4-16,5-4 6 0,5-4 4 16,8 1 2-16,7 0 6 15,6 3 14-15,0 4 12 16,3 6 24-16,2 3 13 16,-4 11 20-16,0 4 2 15,-5 5 5-15,2 5-11 16,5-1-27-16,-1 0 1 15,3-3 85-15</inkml:trace>
  <inkml:trace contextRef="#ctx0" brushRef="#br0" timeOffset="248352.0678">16181 12325 1235 0,'13'7'489'0,"17"15"-295"16,8 14-77-16,11 12-3 16,1 2-19-16,-3-3-35 15,-1-5-7-15,-7-14-53 16,-1-2-83-16</inkml:trace>
  <inkml:trace contextRef="#ctx0" brushRef="#br0" timeOffset="248522.1937">16602 12403 1566 0,'-18'6'634'0,"-19"14"-416"16,-8 3-49-16,-12 8-90 16,-1 5-28-16,1-3-32 15,5-1 1-15,17-9-50 16,10-7-71-16,18-9-28 0</inkml:trace>
  <inkml:trace contextRef="#ctx0" brushRef="#br0" timeOffset="248715.9438">16907 12139 984 0,'-3'-10'571'0,"-8"-6"-82"15,-1 5-173-15,-5 11-169 16,-1 7-67-16,1 12-72 16,-1 5-3-16,3 10 22 15,4-3-54-15,6 1-148 16</inkml:trace>
  <inkml:trace contextRef="#ctx0" brushRef="#br0" timeOffset="248903.7667">16891 12365 1176 0,'8'9'501'16,"-4"-5"-242"-16,0 2-119 0,24 25-31 16,4 10-30-16,8 7-34 15,-13-16-8-15,-3-3-57 0,-3-10-57 16,-4-10-140-16,3-3-328 15</inkml:trace>
  <inkml:trace contextRef="#ctx0" brushRef="#br0" timeOffset="249041.9381">17132 12421 896 0,'-7'-7'508'16,"-6"-2"-108"-16,-3 9-91 16,-8 21-121-16,-3 7-61 15,-13 9-48-15,-5 1-25 0,-3-3-29 16,2-2 10-16,13-4-85 15,14-2 351-15</inkml:trace>
  <inkml:trace contextRef="#ctx0" brushRef="#br0" timeOffset="250087.7225">17781 12398 1045 0,'0'-2'431'15,"6"-4"-269"-15,10 2-64 16,17 3-76-16,11 1-7 15,8 5-3-15,3-1-2 16,-3 1 2-16,-6-5 3 16,-9-3 8-16,-7-7 4 15,-11-2 11-15,-9 1 0 16,-12 2-13-16,-11 1-7 16,-11 5-21-16,-6 4-6 0,0 11-9 15,3 7-1-15,7 10-4 16,2 3-1-16,15 3 9 15,3 0 6-15,10-7 11 16,10 1 7-16,2-11 4 16,1-4-1-16,8-5 3 15,0-6 2-15,0-8-32 16,3-3-15-16,-10-8-9 16,-2-5-4-16,-5-3 33 15,-3-2 12-15,-4 3 10 16,-3 8 21-16,-3 10 22 15,-3 5-2-15,0 11 0 16,-1 5-19-16,-2 6-21 16,-1 1 2-16,1 0 0 0,0-5-1 15,2-3 2-15,1-5 3 16,2-9 15-16,4-2 3 16,4-13-2-16,2-2-4 15,7-7-18-15,1 1-6 16,3 4 5-16,-3-1 10 15,-5 9 3-15,-5 6 1 16,-6 14-14-16,0 9-12 16,-4 9-5-16,-1 3 6 0,-2 0-70 15,-1-4-40-15</inkml:trace>
  <inkml:trace contextRef="#ctx0" brushRef="#br0" timeOffset="250299.2623">18604 12473 1005 0,'7'0'432'0,"10"7"-234"16,1 2-34-16,-1 8-56 16,0 8-20-16,-5-2-30 15,-2 1-15-15,-6-1-12 16,-4-6-2-16,-10-4 1 15,-1-3 1-15,-3-10-64 16,-1 0-58-16</inkml:trace>
  <inkml:trace contextRef="#ctx0" brushRef="#br0" timeOffset="250552.8306">19252 12437 1015 0,'0'-6'525'16,"1"-4"-180"-16,4 12-178 16,3 8-48-16,1 14-71 15,2 7-2-15,-1 7-5 16,-3-1-6-16,-3-7-5 15,0-4-1-15,-3-6-90 16,2-4-51-16</inkml:trace>
  <inkml:trace contextRef="#ctx0" brushRef="#br0" timeOffset="250926.7706">19505 12452 995 0,'0'-2'519'15,"-4"-2"-160"-15,-6 7-193 16,-5 2-61-16,-6 7-64 0,-1 1-5 16,-6-1-17-16,1 3-5 15,0-2-6-15,3-4-3 16,11 2-8-16,6-1-4 16,9 0-2-16,4 4-2 15,13-2 6-15,6-2 3 16,6 2 4-16,9-4-6 15,-2-4-72-15,-3-4-40 0,3-8-59 16,-6-1 7-16,-6-6 72 16,-2 0 50-16,-11 0 123 15,0-3 42-15,-10 3 63 16,-2 2 6-16,-1 9-63 16,-1 4-40-16,-1 11-66 15,-2 3-16-15,4 6-3 16,0 6 0-16,3-2 4 15,-3-1 2-15,1-4-22 16,2-5-69-16</inkml:trace>
  <inkml:trace contextRef="#ctx0" brushRef="#br0" timeOffset="251066.8799">19695 12258 1153 0,'-4'-13'549'0,"1"-14"-210"0,1 6-165 16,2 14-136-16,3 6-43 16,7 7-133-16</inkml:trace>
  <inkml:trace contextRef="#ctx0" brushRef="#br0" timeOffset="251306.2164">19830 12409 1042 0,'-1'13'525'0,"1"13"-196"0,6 1-129 16,0 4-40-16,5 2-89 16,-6-8-24-16,2 0-29 15,0-7 0-15,0-6 2 16,3 0 8-16,1-12 14 16,-1-2 2-16,5-13 2 15,0-4 0-15,0-2 4 16,-1-5 0-16,-4 4-5 15,1-1-11-15,-4 4-47 16,3 8-51-16,-3 4 24 16</inkml:trace>
  <inkml:trace contextRef="#ctx0" brushRef="#br0" timeOffset="251649.7731">20143 12466 832 0,'3'-2'463'0,"2"-5"-98"16,3 7-192-16,3 3-35 15,-3 8-65-15,0 7-10 16,-5 2-19-16,-3 0-10 16,0 1-1-16,-3-5-2 15,-1-5 1-15,3-4 0 16,1-7-3-16,0 0-2 15,0-2-13-15,0 1-3 0,0-1-11 16,16-20-3-16,36-23-2 16,-27 28-1-16,-1 6 1 15,0 7 5-15,-6 6 8 16,-3 12 3-16,-7 6 3 16,-3 1-3-16,-5 4-2 15,-3-2 0-15,0-4 12 16,3 2-29-16,5-7-137 15</inkml:trace>
  <inkml:trace contextRef="#ctx0" brushRef="#br0" timeOffset="251946.6602">20725 12483 909 0,'-4'-10'489'0,"-7"-7"-104"0,0 2-140 16,-4 9-128-16,-2 4-42 15,-3 8-56-15,2 6-14 16,0 10-9-16,3 3-4 16,8 4 1-16,3-2 1 0,7-6 11 15,10-1 12-15,2-10 18 16,0-4 15-16,-2-6 18 15,-6-2 0-15,-3-6-9 16,-2 1-9-16,0-6-97 16,-2 1-78-16</inkml:trace>
  <inkml:trace contextRef="#ctx0" brushRef="#br0" timeOffset="252248.1436">20864 12466 938 0,'7'3'491'16,"4"0"-135"-16,-2 7-181 16,0 0-47-16,-4 5-57 15,-1 4-8-15,-1 2-8 16,-3-5-3-16,-3-5-8 16,3-3-9-16,0-8-8 0,4 0-1 15,3-5-4-15,5-6-4 16,3-4-6-16,3-3-4 15,4-4-4-15,0 3-1 16,2 3 17-16,-2 8 13 16,-2 8 17-16,-3 4 9 15,-8 12-14-15,-2 3-12 0,-6 7-15 16,-1-1-6 0,2-1-8-16,0-3-24 0,4-2 342 15</inkml:trace>
  <inkml:trace contextRef="#ctx0" brushRef="#br0" timeOffset="252470.725">21364 12439 770 0,'7'3'505'15,"6"3"13"-15,-2 6-251 16,0 4-45-16,-1 7-53 15,-4-2-31-15,-5-1-33 16,-1-1-18-16,-6-5-29 16,3-2-7-16,-9-7-15 15,-2 0 8-15,-1-3-73 16,0 0 13-16</inkml:trace>
  <inkml:trace contextRef="#ctx0" brushRef="#br0" timeOffset="253442.7546">22209 12494 785 0,'0'0'358'0,"6"-3"-162"15,4 1-32-15,15 1-52 0,7-4-28 16,10 2-37-16,7-3-19 16,-1-3-10-16,-3-2 0 15,-12-2 8-15,-8-2 11 16,-16 3 21-16,-5 1 2 15,-9 2-17-15,-5 8-20 16,-7 6-31-16,-3 8-8 16,4 12-7-16,1 0 4 0,3 6 3 15,11 5 3-15,6-6 9 16,3 0 4-16,14-8 4 16,2-7 0-16,2-7 5 15,5-7 0-15,2-5-2 16,-1-6-1-16,0-1-3 15,-1-2 1-15,-8 1 5 16,-3-1 3-16,-7-1 9 16,-5-1 2-16,-6-1 9 15,-4-4 7-15,-9 0 18 16,-1 0 0-16,-8 3-15 16,2 4-16-16,-3 12-42 15,0 5-12-15,4 11-1 16,1 6 4-16,8 3 15 15,4 3 4-15,11 1 6 16,5-4 1-16,12-3 7 16,2-8 3-16,9-3 8 0,0-7 3 15,-4-5 5 1,-3-6 0-16,-7-10 1 0,-2 1-2 16,-7-2-1-16,-4-5 0 15,-5 4 0-15,0 1 0 16,-1 4-6-16,-2 7-6 15,3 7-30-15,-1 3-12 16,-1 12-9-16,5 2 3 16,1 7 21-16,-2-2 11 0,6-4 12 15,1-3 11-15,6-3 18 16,7-4 13-16,-2-7 38 16,4-3 13-16,-4-8 17 15,-2-2 7-15,-6-5-25 16,-3 0-24-16,-12 0-32 15,0 1-23-15,-8 2-32 16,0 1-21-16,5 7-90 16,1 1-64-16</inkml:trace>
  <inkml:trace contextRef="#ctx0" brushRef="#br0" timeOffset="253717.4624">23378 12601 823 0,'0'0'533'0,"0"2"-20"15,0 0-167-15,-1-2-45 16,0 0-77-16,0 0-47 0,0 0-71 16,-1 0-24-16,2 0-42 15,0 0-5-15,0 0 201 16</inkml:trace>
  <inkml:trace contextRef="#ctx0" brushRef="#br0" timeOffset="259173.0411">15063 6593 1085 0,'-2'-1'496'0,"0"0"-233"15,-4 4-57-15,5-3-93 0,-3 8-41 16,-33 58-45-16,16-24-10 16,-1 12-6-16,0 1-3 15,5-4-2-15,1-5 2 16,5-17 5-16,3-8 1 15,2-12 5-15,4-3 6 16,0-9 1-16,2-4-2 16,0-9-9-16,2-8-7 0,7-6-8 15,3-6 1-15,4-3 0 16,3 0 1-16,-1 0 1 16,2 0 1-16,0 4 6 15,-4 0 7-15,-1 10-2 16,-4 3 0-16,-4 11-1 15,-2 5-6-15,-5 5 2 16,-2 4 0-16,4 7-10 16,3 4-9-16,9 11-12 15,6 5-1-15,-1 11 4 16,3 9 7-16,-2 5 11 16,-2 3 3-16,-4-10 5 15,-1-11-3-15,-5-8-10 16,-4-11-10-16,1-12-36 15,-10-6-26-15,5 0-65 16,0 0-50-16</inkml:trace>
  <inkml:trace contextRef="#ctx0" brushRef="#br0" timeOffset="259494.6806">14880 6848 902 0,'2'-1'406'0,"1"-3"-162"16,4 2-47-16,7 2-29 15,5 1 5-15,9 3-12 16,5 0-15-16,2-4-43 15,2 0-23-15,-2-4-41 16,-4-3-12-16,-6-1-9 16,-2 0-1-16,-9 0 3 15,-4 2-16-15,-4 9-85 16,-4 8 350-16</inkml:trace>
  <inkml:trace contextRef="#ctx0" brushRef="#br0" timeOffset="261029.7886">21848 8302 754 0,'0'-5'440'0,"0"-5"-64"16,0 4-115-16,-2 6-107 15,0 4-47-15,1-4-49 16,-1 1 1-16,1 29-20 16,-1 48-10-16,7-23-11 15,-1 0-1-15,3-2 0 16,-5-6 0-16,0-6 4 16,3-3 0-16,-5-12 3 15,6-3 5-15,-5-12-31 0,-1-4-50 16,-4-7-64-16,4 4-64 15</inkml:trace>
  <inkml:trace contextRef="#ctx0" brushRef="#br0" timeOffset="261604.9533">21702 8406 764 0,'-1'-4'414'0,"1"-4"-90"16,6 0-98-16,11 0-86 16,4-2-20-16,11-3-16 15,6 4-5-15,-1-4-15 16,4 5-12-16,4 3-26 15,-3 3-8-15,6 7-18 16,-5 4-6-16,-14 6-3 16,-6 2-1-16,-22 5 5 15,-9 2 2-15,-19 7 4 16,-8-3 2-16,-3-3 2 0,-1-5 1 16,14-13 2-16,4-1-1 15,9-9-9-15,4 0-8 16,4-1-14-16,6 1-4 15,2 2-5-15,-4 0-1 16,0 1 2-16,11 2 1 16,48 20 5-16,-26-3 5 15,1 1 1-15,1 2 0 16,-11 2 4-16,-6-2 0 0,-18 2 2 16,-8-1 0-16,-17-1 1 15,-11 6 1-15,-9-4 3 16,3-3 1-16,2-7 5 15,8-10 3-15,10-6 0 16,5-5-2-16,9-2-9 16,1 0-11-16,6 2-29 15,-2 6-273-15</inkml:trace>
  <inkml:trace contextRef="#ctx0" brushRef="#br0" timeOffset="266376.1986">2266 13299 471 0,'-4'2'352'16,"-7"5"62"-16,-8 2-74 15,-11 1-91-15,-5 2-48 16,-7-7-76-16,-1-2-35 16,1-4-53-16,3-3-13 15,6 0-21-15,8 1-5 16,15 2-23-16,5 1-20 0,13 0-13 15,8 4-4-15,12 5 7 16,8 7 13-16,3 10 25 16,5 9 11-16,-8 8 22 15,-7 3 11-15,-15 4 3 16,-12 4 0-16,-15 0 1 16,-7-4-1-16,-5 1-6 15,-2-8 1-15,2-14 5 16,-1-10 5-16,2-18-4 15,1-4-6-15,8-10-25 16,5 1-11-16,10-3-12 16,4 2-3-16,12 4 10 15,3 2 2-15,7 11 9 16,6 6 5-16,2 5 4 16,2 2 2-16,4-2-60 15,1-5-83-15</inkml:trace>
  <inkml:trace contextRef="#ctx0" brushRef="#br0" timeOffset="266576.7981">2417 13635 1154 0,'4'0'506'0,"6"-1"-221"0,11 3-191 16,4-2-26-16,7 6-32 15,3 1-14-15,-3 0 4 16,-2-2-33-16,-5-2-93 16,-4-2-65-16,-6-2-269 15</inkml:trace>
  <inkml:trace contextRef="#ctx0" brushRef="#br0" timeOffset="266722.0518">2654 13617 439 0,'-6'8'273'0,"-5"11"-26"15,2 4-50-15,5 8-67 16,1-2-30-16,3 6-23 16,-3-1-8-16,5-4-17 15,2 0-12-15,3-11-79 16,5-3-129-16</inkml:trace>
  <inkml:trace contextRef="#ctx0" brushRef="#br0" timeOffset="266988.2779">2841 13747 1111 0,'6'2'483'16,"3"4"-259"-16,-1 5-50 15,-3 9-76-15,-1 2-28 16,-3 1-33-16,2-3-8 16,-1-10-13-16,0-4-20 15,3-13-12-15,6-9-6 0,4-13-2 16,6-3 16-16,5-2 3 15,-5 4 5-15,4 9 13 16,-2 6 2-16,-6 15 20 16,4 7 2-16,-6 16-3 15,-4 7-1-15,-3 11-12 16,-2 4-3-16,-5-3-7 16,2-2-29-16</inkml:trace>
  <inkml:trace contextRef="#ctx0" brushRef="#br0" timeOffset="267572.7868">4226 13652 932 0,'-8'-1'433'0,"-17"-1"-159"16,-5 2-38-16,-3 2-57 15,-2 3-44-15,12 6-76 16,3 4-38-16,13 8-45 15,7 0-4-15,12 6-3 16,10 1 5-16,13-7 16 16,2-2 6-16,3-14 9 15,-3-6 5-15,-11-10 15 16,-4-8 9-16,-12-8 16 0,-9-5 3 16,-12-7 14-1,-4-3 4-15,-8-11-1 0,0 3-4 16,6-9-26-16,1-2-17 15,13-1-27-15,6 0-7 16,9 12 8-16,6 13-41 16,-1 21-136-16,4 8-84 15</inkml:trace>
  <inkml:trace contextRef="#ctx0" brushRef="#br0" timeOffset="267769.4916">4475 13576 650 0,'-2'-1'432'0,"5"4"33"15,-1 2-201-15,-2-5-154 16,2 13-23-16,10 43-40 16,-9-23-18-16,2-1-12 15,-3 0 11-15,-2-5-80 16,5-3-67-16</inkml:trace>
  <inkml:trace contextRef="#ctx0" brushRef="#br0" timeOffset="268067.8436">4840 13667 949 0,'-6'11'432'16,"-8"13"-204"-16,-2 0-60 15,-4-2-79-15,-2-2-28 16,3-9-22-16,2-4-2 16,1-8-2-16,3-6-1 0,-1-8-7 15,-2-5 12-15,8 0 5 16,2-2 1-16,6 4 8 16,6 3-17-16,3 6-9 15,4 5-5-15,3 7-12 16,4 9-1-16,5 7 1 15,4 4 0-15,4 3 2 16,-2-1 2-16,-1-2-68 16,-5-5-79-16</inkml:trace>
  <inkml:trace contextRef="#ctx0" brushRef="#br0" timeOffset="268400.7931">5182 13720 1034 0,'-13'-7'506'16,"-16"-5"-196"-16,-1 0-83 15,3 6-118-15,9 8-55 16,6 8-58-16,3 6-17 16,9 7-8-16,4 1 1 15,9 3 9-15,8-2 6 16,6-5 8-16,2-5 4 15,-4-12 9-15,0-5 7 16,-5-13 11-16,-5-3 7 0,-7-11 5 16,-5-4-1-16,-8-3 25 15,-7-6 8-15,-10-9 20 16,-3-2-6-16,4-4-37 16,3-4-18-16,18 7-43 15,7 5-6-15,10 15-52 16,4 14-73-16,3 24-184 15</inkml:trace>
  <inkml:trace contextRef="#ctx0" brushRef="#br0" timeOffset="268770.5957">5456 13852 1097 0,'2'0'440'0,"11"1"-283"0,-2-3-24 15,-2-4-39-15,8-2-14 16,-5-5-24-16,-1-1-7 16,1-1-5-16,-5-1-6 15,-2-2-11-15,-4 0-4 16,-10-2-14-16,-6 1-4 15,-7 3-6-15,-1 4-6 16,1 10-12-16,3 4-4 0,8 18-4 16,-2 7 8-16,5 14 20 15,1 10 8-15,3 4 18 16,4 4 1-16,5-3 1 16,2-5-1-16,3-6-7 15,0-6 8-15,7-6-129 16,3-6 0-16</inkml:trace>
  <inkml:trace contextRef="#ctx0" brushRef="#br0" timeOffset="269061.9046">5863 13691 1198 0,'-8'-6'516'0,"-9"-7"-295"0,-2 5-52 15,3 11-100-15,1 9-34 16,3 10-33-16,8 3-4 16,6 6 2-16,5-1 1 15,10-1 7-15,7-5 2 16,4-9 5-16,0-7 5 0,-6-9 10 15,-10-5 4-15,-3-10 4 16,1-1-38-16,-6 0-26 16</inkml:trace>
  <inkml:trace contextRef="#ctx0" brushRef="#br0" timeOffset="269265.7034">6090 13575 1058 0,'-1'1'590'0,"-5"7"-74"16,4 5-248-16,-1 13-156 16,3 10-28-16,5 21-34 15,4 8-17-15,3 10-15 16,-2 0-4-16,-3-9-3 16,-5-7-2-16,-1-12-6 15,1-4-11-15,2-9-70 16,1-4-30-16</inkml:trace>
  <inkml:trace contextRef="#ctx0" brushRef="#br0" timeOffset="269451.0156">6176 13811 1179 0,'0'-3'505'16,"5"-6"-237"-16,11 3-187 15,5-1-17-15,11 2-32 16,4 1-13-16,-6 1-10 16,-1 1-45-16,-9 2-215 15</inkml:trace>
  <inkml:trace contextRef="#ctx0" brushRef="#br0" timeOffset="269718.7569">6494 13701 1069 0,'4'2'541'15,"-2"5"-186"-15,2 6-145 16,0 3-42-16,-5 2-65 16,-1-3-24-16,-2-2-30 15,4-3-11-15,0-9-19 16,7-3-6-16,6-12-15 16,0-4-7-16,9-5-4 15,-3-3 1-15,5 3 9 0,-2 1 3 16,2 12 4-16,0 4 5 15,-6 12 8-15,0 9 1 16,-6 8 0-16,-4 4-6 16,-1 4-5-16,-2-1 0 15,-1-3-33-15,0-1-72 16,-4-12-64-16</inkml:trace>
  <inkml:trace contextRef="#ctx0" brushRef="#br0" timeOffset="269871.1204">6588 13317 1058 0,'-4'-6'633'15,"-1"-11"-49"-15,0 18-363 16,4 13-89-16,1 11-97 16,2 11-20-16,6 9 341 15</inkml:trace>
  <inkml:trace contextRef="#ctx0" brushRef="#br0" timeOffset="270628.4606">7910 13356 1001 0,'5'0'396'15,"-5"8"-253"-15,-5 15-21 16,-8 23-38-16,-4 12 21 15,-4 6-20-15,1-1-17 16,1-8-10-16,2-8-29 16,3-10-5-16,4-9-1 15,4-18 10-15,6-9 9 16,5-19-8-16,4-9-5 0,7-18-14 16,0-8-9-1,-2-12 7-15,-4-7 6 0,0-3-4 16,-4 6 3-16,5 22-10 15,1 13-2-15,-2 25-3 16,1 13-7-16,5 16-1 16,3 10-2-16,10 16 3 15,5 6 3-15,5 3 0 16,2 1 1-16,-2-4 2 16,-2-5 27-16,-8-5-102 15,-7-4-68-15</inkml:trace>
  <inkml:trace contextRef="#ctx0" brushRef="#br0" timeOffset="270794.7369">7887 13600 1537 0,'1'-3'600'15,"6"-2"-450"-15,6 3-52 16,19 2-82-16,7-1-20 15,20 0 1-15,7 2-44 16</inkml:trace>
  <inkml:trace contextRef="#ctx0" brushRef="#br0" timeOffset="271080.7327">8415 13553 889 0,'0'0'397'15,"0"-3"-130"-15,25 4-174 16,10-1-19-16,24 2-11 15,9 3-20-15,6 0-27 16,1 4 0-16,-10 0-23 0,-6-3-37 16,-10-3-85-16,-8-8-91 15,-14-6-220-15</inkml:trace>
  <inkml:trace contextRef="#ctx0" brushRef="#br0" timeOffset="271213.2034">8996 13502 220 0,'-7'-10'238'0,"1"3"-27"15,-2-4 75-15,5 5-54 16,4 9-92-16,6 4-8 15,3 7-30-15,1 4 7 16,-1 8 18-16,-3 0 0 0,-7-1-3 16,-6-2-15-16,-6-6-36 15,-1 0-13-15</inkml:trace>
  <inkml:trace contextRef="#ctx0" brushRef="#br0" timeOffset="271558.4847">9359 13233 1078 0,'0'2'426'16,"0"12"-282"-16,-1 10-65 15,2 27-13-15,0 10 11 16,5 11 4-16,-2 0 5 15,0-12-47-15,1-7-6 16,0-14-40-16,5-4-69 0</inkml:trace>
  <inkml:trace contextRef="#ctx0" brushRef="#br0" timeOffset="271930.9141">9265 13241 1161 0,'11'-12'484'0,"12"-12"-299"16,7 2-28-16,13 12-53 15,1 4-26-15,7 11-27 16,0 6-13-16,-2 7-21 16,-9 3-5-16,-12 1-5 15,-13-1-2-15,-14 0-3 16,-4-1 0-16,-8-3-4 15,2-2-1-15,2-9-36 0,7-2-10 16,10-3-5-16,9 3-2 16,10 6 23-16,3 6 7 15,3 14 4-15,-7 1 2 16,-13 7 9-16,-4 1 3 16,-27-3 5-16,-10 1 5 15,-20-4 10-15,-12-4 7 16,0-5 2-16,3-7 11 0,16-15-52 15,9-2-37-15,16-8-100 16,8-3-85-16</inkml:trace>
  <inkml:trace contextRef="#ctx0" brushRef="#br0" timeOffset="272193.0059">10167 13425 929 0,'2'-2'528'0,"1"-2"-42"15,-3 4-161-15,-1 0-109 16,0 0-44-16,0 0-82 0,-1 0-33 15,1 0-42-15,0 0-9 16,0 0-54-16,0 0-62 16,0 2 274-16</inkml:trace>
  <inkml:trace contextRef="#ctx0" brushRef="#br0" timeOffset="272485.1361">10142 13606 742 0,'-2'1'474'0,"-5"4"58"15,3-2-177-15,4 3-82 16,-1-4-38-16,1-2-74 15,-1 0-32-15,0 0-39 16,1 0-16-16,0-1-20 16,0 0-9-16,0 0-18 15,0 0-5-15,0 0-15 16,0 0 0-16,0 1-40 16,0-2 241-16</inkml:trace>
  <inkml:trace contextRef="#ctx0" brushRef="#br0" timeOffset="277223.4703">3514 15148 719 0,'0'1'395'16,"-2"1"-89"-16,5 5-146 15,6 4-37-15,7 10-40 0,10 9-10 16,12 11-28-16,11 8-10 16,7 5-17-16,4 2 0 15,1-2 3-15,-2-5-45 16,-9-5-184-16</inkml:trace>
  <inkml:trace contextRef="#ctx0" brushRef="#br0" timeOffset="277503.1242">4062 15188 886 0,'-6'-4'439'0,"-9"2"-169"16,-2 7-64-16,-11 11-92 15,-6 8-24-15,-17 13-30 16,-8 4-8-16,-5 8-27 16,0 2-9-16,11-5-5 15,6 0-4-15,15-13-3 16,5-3-6-16,9-9-44 16,7-6-40-16,8-5-124 15,7-3-290-15</inkml:trace>
  <inkml:trace contextRef="#ctx0" brushRef="#br0" timeOffset="277758.7584">4033 15560 993 0,'1'3'454'0,"-2"1"-200"16,1 7-65-16,0 9-84 16,-5 5-17-16,9 8-36 15,2 3-12-15,-1-2-14 16,5 1-7-16,-5-6-17 16,-1-4-34-16,-2-8-126 15,-2-3-114-15</inkml:trace>
  <inkml:trace contextRef="#ctx0" brushRef="#br0" timeOffset="278105.5006">4001 15581 1155 0,'6'-7'476'0,"14"-3"-281"15,0-3-58-15,5 3-53 16,8 2-26-16,-2 4-31 0,-3 6-9 15,-10 3-10-15,-12 4-3 16,-13 6-2-16,-8-2-1 16,-4 4 3-16,-2-2-11 15,11-6-35-15,4-2-11 16,12 0-7-16,8-2 9 16,3 1 24-16,6 4 7 15,1 6 6-15,-4 4 6 16,-5 7 11-16,-7 1 6 0,-12 4 6 15,-5 3-1-15,-11-5 5 16,-5-2 5-16,0-10-2 16,-1-6 3-16,7-9-21 15,2-3-18-15,6-8-35 16,8 0-24-16,8-4-118 16</inkml:trace>
  <inkml:trace contextRef="#ctx0" brushRef="#br0" timeOffset="278386.2569">4648 15474 966 0,'-4'-5'482'16,"3"2"-147"-16,4 0-147 15,-3 2-100-15,19 0-32 16,55-3-28-16,-25 1-11 16,4 3 17-16,-1 0-41 15,-13 3-111-15,-3-1-73 0</inkml:trace>
  <inkml:trace contextRef="#ctx0" brushRef="#br0" timeOffset="278599.8332">4758 15602 1065 0,'1'0'488'16,"4"-1"-213"-16,18-3-110 16,10 3-47-16,15 1-29 15,4 1-15-15,-5 5-34 16,-6-6-1-16,-5 3 172 16</inkml:trace>
  <inkml:trace contextRef="#ctx0" brushRef="#br0" timeOffset="278991.0963">5449 15145 1255 0,'6'0'463'0,"12"13"-344"16,9 8-31-16,9 17 2 15,9 15-7-15,7 14-28 16,2 3-11-16,2-2-3 0,-3-5-41 16,-8-13-159-16</inkml:trace>
  <inkml:trace contextRef="#ctx0" brushRef="#br0" timeOffset="279229.4713">5980 15231 1120 0,'-8'0'466'0,"-15"1"-272"16,-3 7-42-16,-8 15-70 15,-7 4-9-15,-15 20-26 16,-2 4-11-16,-6 5-12 16,5 1-10-16,14-8-7 15,7-5 10-15,13-11-73 16,8-6-57-16,7-9-442 16</inkml:trace>
  <inkml:trace contextRef="#ctx0" brushRef="#br0" timeOffset="279627.1006">6043 15575 773 0,'0'-3'469'15,"-5"6"31"-15,-1 4-257 16,-2 12-117-16,-3 6-22 15,1 3-52-15,-1 3-14 16,0 0-20-16,6-3-3 16,3-10-3-16,0-6-1 0,2-12 8 15,0-9-1-15,2-7-2 16,4-4-1-16,5-7-10 16,-1-4-1-16,0 1-2 15,3-1 1-15,-1 3-2 16,0 5-1-16,0 5 0 15,-1 5 3-15,-3 8 1 16,0 5 1-16,3 12 2 16,0 5-1-16,7 10 2 15,0 0-2-15,5 7 0 16,-1 0 0-16,0-1 12 16,-4-7-20-16,-6-3-100 15,-4-4-67-15</inkml:trace>
  <inkml:trace contextRef="#ctx0" brushRef="#br0" timeOffset="279784.2098">6025 15699 973 0,'0'0'486'15,"7"-2"-100"-15,7 1-200 16,15 0-97-16,8 0-21 15,8 0 417-15</inkml:trace>
  <inkml:trace contextRef="#ctx0" brushRef="#br0" timeOffset="280153.1983">6796 15161 1119 0,'-1'0'512'15,"-1"4"-265"-15,1 9-74 16,2 19-101-16,2 14-31 16,6 22-10-16,1 6-7 15,4-2 0-15,-3-9 15 16,1-16-98-16,-5-10-72 15</inkml:trace>
  <inkml:trace contextRef="#ctx0" brushRef="#br0" timeOffset="280333.2068">6621 15383 1195 0,'6'-3'494'0,"9"-3"-296"16,8 2-58-16,22 4-51 16,8 4-24-16,6 2-23 15,7 1 15-15</inkml:trace>
  <inkml:trace contextRef="#ctx0" brushRef="#br0" timeOffset="280920.5071">7371 15259 854 0,'5'-11'421'15,"5"-8"-153"-15,6 3-92 16,7 5-28-16,2 7-60 15,1 8-31-15,-6 14-23 16,-2 10 1-16,-14 11 3 16,-3 9-3-16,-3 4-5 15,-3 0-7-15,4-8-11 16,5-8-2-16,8-14-2 16,6-7-1-16,9-10 2 15,2-6 1-15,7-11 2 16,1-6 0-16,-3-5 1 0,-1-3 0 15,-7-5 0-15,-5-6 0 16,-4-4 2-16,-3 1 1 16,-9 3 0-16,-1 6-13 15,-4 15-14-15,-3 8-10 16,-3 16-1-16,-2 8 11 16,-1 14 10-16,6 8 6 15,3 13-1-15,3 1 1 0,4-4 0 16,1-5-1-16,2-13-4 15,6-6-35-15,2-13-98 16</inkml:trace>
  <inkml:trace contextRef="#ctx0" brushRef="#br0" timeOffset="281141.7376">8020 15528 1249 0,'2'-2'572'16,"3"-1"-257"-16,3 6-166 15,2 6-38-15,6 6-52 16,-1 3-11-16,8 0-23 16,1 2-2-16,0 1-19 15,1-4-32-15,-6 0-100 16,1-7-76-16</inkml:trace>
  <inkml:trace contextRef="#ctx0" brushRef="#br0" timeOffset="281294.7787">8246 15534 944 0,'-6'0'463'16,"-10"1"-158"-16,-4 7-63 0,-2 6-97 15,-4 1-29-15,-7 8-52 16,-1 1-18-16,-4 6-21 15,0 3-3-15,10-3 338 16</inkml:trace>
  <inkml:trace contextRef="#ctx0" brushRef="#br0" timeOffset="281728.7204">8672 14875 903 0,'-1'-11'520'0,"1"-13"-126"16,0 23-159-16,1 11-70 16,0 26-89-16,2 12-32 15,-1 17 0-15,0 0-2 0,1 9-21 16,-3 0-4-16,0 0-6 15,3-4 0-15,9-13-2 16,5-9 1-16,7-17 0 16,6-7 1-16,2-14-1 15,1-8-4-15,-2-9-51 16,-2-8-65-16,-4-9-269 16</inkml:trace>
  <inkml:trace contextRef="#ctx0" brushRef="#br0" timeOffset="281935.2749">8573 15201 929 0,'-1'-2'439'0,"3"1"-132"0,9-1-102 15,16 2-49-15,10 3-4 16,17 2-35-16,1 2-24 15,-4-1-39-15,0-1-11 16,-14-3-19-16,-1-2-30 16</inkml:trace>
  <inkml:trace contextRef="#ctx0" brushRef="#br0" timeOffset="286275.7243">9735 15211 496 0,'-2'0'298'15,"1"6"3"-15,6 1-128 16,20 4-73-16,10 2-11 16,27-6-28-16,9 1-20 15,22-6-21-15,4 0 0 16,-3-2-3-16,-9 3-62 15</inkml:trace>
  <inkml:trace contextRef="#ctx0" brushRef="#br0" timeOffset="286562.1261">9794 15403 609 0,'0'-2'325'0,"0"-1"-56"15,8 2-141-15,16 1-54 16,10 2 1-16,19 2 7 0,9 1-13 15,12 0-22-15,2-1-8 16,-6-4-50-16,-1 1-32 16</inkml:trace>
  <inkml:trace contextRef="#ctx0" brushRef="#br0" timeOffset="286890.3245">10257 15156 1009 0,'0'0'390'0,"4"3"-250"15,9 4-82-15,13 5-29 16,4 5 1-16,9 2-12 15,4 3-3-15,-3 0 0 16,-2-2 1-16,-9-5 2 16,-6-1 1-16,-12-7 2 15,-6 1 2-15,-7 2 29 16,-6 2 21-16,-9 4 15 16,-4 2 1-16,-7 6-29 15,-4 3-22-15,0 4-19 16,-2-1-23-16</inkml:trace>
  <inkml:trace contextRef="#ctx0" brushRef="#br0" timeOffset="288472.0973">9888 15124 472 0,'-5'4'284'0,"-9"3"2"16,-5 2-104-16,-11 4-68 16,-3 2-20-16,-11 3-31 15,-3 2-29-15,2 3-17 16,3 0-2-16,10-6-8 15,7-2-3-15,11-8 11 16,8-2 7-16,15 0 33 16,11 5 16-16,16 12-4 0,8 5-4 15,6 10-29-15,2 6-15 16,-10-2 237-16</inkml:trace>
  <inkml:trace contextRef="#ctx0" brushRef="#br0" timeOffset="289457.3406">11147 15053 1167 0,'-1'-5'511'15,"-2"-2"-278"-15,17 14-153 16,10 11-43-16,15 21-43 15,5 12 6-15,7 15 4 16,-1 7 7-16,3-1 1 16,-1-6-21-16,0-14-158 15,-2-11-116-15</inkml:trace>
  <inkml:trace contextRef="#ctx0" brushRef="#br0" timeOffset="289682.2888">11686 15104 531 0,'-6'-4'362'0,"-4"-3"29"16,-13 13-213-16,-9 10 17 16,-11 22-71-16,-8 8-30 15,-8 14-35-15,2 5-17 16,6 1-23-16,7-4-4 0,17-14-19 15,8-10-25-15,12-20-93 16,2-8-69-16</inkml:trace>
  <inkml:trace contextRef="#ctx0" brushRef="#br0" timeOffset="289923.6608">11800 15397 921 0,'0'0'447'0,"-1"2"-143"16,-3 9-145-16,1 15-93 16,3 4-14-16,0 3-17 15,6 4-9-15,1-5-9 16,-4-5-1-16,0-4 0 15,1-8-14-15,-2-8-99 0,-1-3-90 16</inkml:trace>
  <inkml:trace contextRef="#ctx0" brushRef="#br0" timeOffset="290220.2443">11798 15439 784 0,'7'-7'378'0,"13"-7"-132"16,6 4-53-16,2 7-57 15,2 4-33-15,-8 6-49 16,-5 3-14-16,-14 3-18 16,-5 3-5-16,-12 3 3 15,-2 0 4-15,-2-8-3 16,6-1-23-16,6-13-55 16,5 3-15-16,8-2-10 15,7-1 17-15,11 4 35 16,4 1 9-16,2 6 15 15,0 7 7-15,-11 5 15 16,-9-1 22-16,-15 8 8 16,-10-4 1-16,-12 0 9 15,-4-3 1-15,2-11-90 16,2-5-73-16</inkml:trace>
  <inkml:trace contextRef="#ctx0" brushRef="#br0" timeOffset="290461.3736">12244 15335 1317 0,'2'-2'520'0,"13"0"-340"15,-1-5-24-15,24 5-60 16,7-2-21-16,6 0-48 16,5 4-10-16,-11-3-52 15,-5 3 33-15</inkml:trace>
  <inkml:trace contextRef="#ctx0" brushRef="#br0" timeOffset="290744.6328">12778 15068 907 0,'0'-14'443'0,"3"-9"-174"15,5 9-76-15,2 9-27 16,15 18-66-16,1 7-25 16,17 21-34-16,4 9-6 15,5 13-4-15,-2 9-6 16,-9 1-12-16,-2-4 57 0,-13-16-168 16,0-8 1-16</inkml:trace>
  <inkml:trace contextRef="#ctx0" brushRef="#br0" timeOffset="290956.408">13234 15112 1063 0,'-4'-3'510'0,"-14"3"-193"15,1 0-124-15,-6 7-107 16,-4 5-25-16,-7 9-27 15,-3 6-13-15,-15 13-11 16,-2 7-4-16,1 7-4 16,7 3 1-16,16-3-87 15,9-12-86-15</inkml:trace>
  <inkml:trace contextRef="#ctx0" brushRef="#br0" timeOffset="291297.3736">13319 15485 913 0,'-4'5'442'0,"-5"6"-159"0,1 3-170 16,1 1-18-16,3-1-54 15,4-3-7-15,2-6-17 16,4-5 5-16,0-3 8 15,3-9 3-15,4-13 2 16,-2-4 6-16,3-5 28 16,0-2 10-16,-1 5 7 15,-2 3-9-15,-4 11-42 16,-2 7-19-16,-2 14-17 16,3 10-10-16,2 10 0 15,0 7 5-15,8 8 3 16,2 2 2-16,0-3 2 15,2-4 58-15,-4-7-135 16,-2-6-70-16</inkml:trace>
  <inkml:trace contextRef="#ctx0" brushRef="#br0" timeOffset="291449.1868">13341 15514 1249 0,'0'1'555'0,"0"5"-273"16,7-1-177-16,8-1-45 16,11-1-47-16,7-3-43 0</inkml:trace>
  <inkml:trace contextRef="#ctx0" brushRef="#br0" timeOffset="291734.876">13823 15180 981 0,'7'-2'418'0,"10"-1"-239"16,5 4-35-16,11 3-59 0,6 3-38 15,9 3-40-15,3-2 0 16,1-1-67-16,-5-1-404 16</inkml:trace>
  <inkml:trace contextRef="#ctx0" brushRef="#br0" timeOffset="291912.6231">13881 15296 735 0,'-4'3'410'0,"-1"5"-70"16,3 1-96-16,11 2-80 15,9 1-45-15,17-1-52 16,10-1-17-16,9-6-22 15,0-1-15-15</inkml:trace>
  <inkml:trace contextRef="#ctx0" brushRef="#br0" timeOffset="292409.7214">14475 15104 845 0,'10'-8'444'0,"11"-4"-120"15,-1 5-79-15,-3 10-91 16,-1 3-47-16,-4 7-56 16,-1 6-14-16,-1 7-19 15,-4 4-6-15,0 8-3 16,2-3-2-16,-4-3-1 16,10 0-2-16,-1-11 2 15,0-4 2-15,5-13 4 16,-9-9 4-16,11-10 4 15,-2-4 1-15,1-8-2 16,3-2-4-16,-4-4-5 16,2-3-3-16,-4 3-3 15,0 4-1-15,-8 10 0 16,-2 6-1-16,-6 13-6 16,-5 1 2-16,1 15 2 15,-3 7 0-15,2 11 5 16,4 6-3-16,4 3-2 0,4 2-9 15,9-5-594-15</inkml:trace>
  <inkml:trace contextRef="#ctx0" brushRef="#br0" timeOffset="292697.0102">15008 15304 1108 0,'6'6'414'0,"14"10"-294"16,5 6-4-16,4 7 3 15,4 3-19-15,-2-2-42 16,-4-2-20-16,0-7-29 16,-4-5-54-16,-4-8-179 15</inkml:trace>
  <inkml:trace contextRef="#ctx0" brushRef="#br0" timeOffset="292847.2268">15282 15299 1098 0,'-14'5'497'0,"-19"11"-213"0,-1 10-94 16,-2 6-85-16,-1 4-32 15,0-3-46-15,4-4-29 16,3-6-53-16</inkml:trace>
  <inkml:trace contextRef="#ctx0" brushRef="#br0" timeOffset="293264.0783">15593 14731 795 0,'2'-5'425'0,"2"-6"-95"0,-1 5-76 15,1 13-97-15,0 10-48 16,-3 18-71-16,3 11-4 15,-2 18-20-15,-2 6-2 16,5-3-2-16,-5-7 0 16,1-8-2-16,2-8-2 15,4-6 1-15,5-3 0 16,3-9 0-16,-1-2 0 16,7-10 1-16,1-6 1 15,4-10-43-15,3-8-47 0,-1-8-376 16</inkml:trace>
  <inkml:trace contextRef="#ctx0" brushRef="#br0" timeOffset="293501.2584">15480 15077 1183 0,'3'0'489'0,"14"0"-274"15,8 0-11-15,12 3-43 16,5 2-25-16,2-2-61 16,-2 2-27-16,-3-1-2 15,-3-1 35-15</inkml:trace>
  <inkml:trace contextRef="#ctx0" brushRef="#br0" timeOffset="294542.7864">11195 15899 577 0,'-1'0'263'0,"-3"0"-140"16,1 1-40-16,3-1-62 15,-2 0-9-15,2 22 6 16,4 36 7-16,2-26 12 15,3-1-2-15,4 0-2 16,2-1 1-16,1-10-2 16,0-3 0-16,1-7 26 15,2-8 7-15,1-2 6 16,5-2-2-16,2-7-33 16,3 1-10-16,7-2-15 15,5 1-2-15,9 3-6 16,6 1 1-16,2 0-1 15,-3 1 0-15,2-3 0 16,1 0-1-16,-1 4 0 16,2-2-1-16,-7 6-4 0,-2 2 7 15,-13 4 14 1,-5 2 7-16,-10 5 11 0,-4 3-7 16,-4 3-9-16,1-1-6 15,-3 1-6-15,0-2 1 16,-3 2 1-16,-3-1 1 15,6-1-176-15,-4-1-255 16</inkml:trace>
  <inkml:trace contextRef="#ctx0" brushRef="#br0" timeOffset="295280.7198">12214 16303 201 0,'0'0'149'16,"0"-3"12"-16,2 1-16 15,-2 1 12-15,0 0-4 16,0 0-8-16,0-1-13 16,5-9-18-16,13-34-25 15,-12 27-11-15,1 0-16 16,3 2-6-16,5 5-17 16,4 0-8-16,4 4-25 15,4 3-5-15,9 1-4 31,-17 2 0-31,-1 1 0 0,63-3 1 0,11 0 1 0,7 1 1 16,-31 2 0-16,-2 4 3 16,0 4-1-16,-5-3 0 15,-4 2 1-15,-1-1 0 16,-10-4 3-16,-1 1 2 16,-10-6 2-16,-1-2 2 15,-1-6 0-15,3-5-1 16,7-3-40-16,-2-8-49 15,-4 3-187-15</inkml:trace>
  <inkml:trace contextRef="#ctx0" brushRef="#br0" timeOffset="295832.2925">13375 16138 191 0,'0'0'128'15,"1"1"-4"-15,1-1 27 16,-2-1-3-16,0 0 11 16,0 0-3-16,0-1-10 15,0 1 3-15,7-5 13 16,2-2 5-16,26-39-5 15,-29 30-9-15,-5-2-24 16,-1 0-19-16,0 2-53 16,-5 3-23-16,-3 3 2 15,-1 3-71-15</inkml:trace>
  <inkml:trace contextRef="#ctx0" brushRef="#br0" timeOffset="309191.7724">12004 17026 382 0,'0'2'236'0,"3"2"-1"15,3-4-3-15,-6-1-41 16,7-4-17-16,23-27-40 15,37-67-19-15,-30 24-15 16,-3-5 3-16,-14 4 8 16,-5 8-8-16,-11 15-14 15,-10 10-8-15,1 23-24 16,-8 8-5-16,-4 16-27 16,0 10-18-16,-7 17-29 15,3 11-10-15,8 18 2 16,10 6 5-16,21 8 15 15,13-3 6-15,18-16 6 16,10-4 0-16,11-24 2 16,-4-6 40-16,-11-16-32 15</inkml:trace>
  <inkml:trace contextRef="#ctx0" brushRef="#br0" timeOffset="311367.9948">16445 15159 616 0,'1'-1'314'0,"6"-1"-48"16,7 2-131-16,16 0-47 16,10 2 6-16,22-1-19 15,11 4-2-15,12-5-24 16,6 2-12-16,-8-2-23 16,-9-3-40-16,-22 1-163 15</inkml:trace>
  <inkml:trace contextRef="#ctx0" brushRef="#br0" timeOffset="311625.2844">16537 15285 723 0,'10'1'287'16,"10"2"-177"-16,7 1-1 15,12-1-3-15,2 0-23 16,13-3-36-16,6 0-13 16,8-4 0-16,2-1-58 0,-6-4-229 15</inkml:trace>
  <inkml:trace contextRef="#ctx0" brushRef="#br0" timeOffset="311888.2526">16950 15052 1096 0,'7'2'444'0,"9"3"-262"16,10 4-80-16,10 8-14 16,4 3-24-16,2 1-25 15,-4-2-4-15,-1 0-14 0,-6-2-4 16,-4-1-3-16,-7-1-7 16,-6-3-69-16,-5 0-46 15,-9 0-133-15,-3 1-286 16</inkml:trace>
  <inkml:trace contextRef="#ctx0" brushRef="#br0" timeOffset="312251.3553">16674 15095 1146 0,'-4'0'474'0,"-12"1"-293"16,-6 3-41-16,-12 8-73 15,-7 5-26-15,-10 3-27 16,-2-2-7-16,7 1-5 16,4-6-2-16,19 2-10 15,8 0-12-15,15-4-10 0,7 0 6 16,15 0 13-16,8-1 11 16,15 6 10-16,5 0-3 15,1 0-3-15</inkml:trace>
  <inkml:trace contextRef="#ctx0" brushRef="#br0" timeOffset="312921.7546">17808 15433 330 0,'2'5'255'0,"6"7"65"16,2-1-60-16,10-4-34 15,5 0-30-15,14-13-45 16,5-6-15-16,4-20-32 16,1-11-18-16,-7-13-30 15,-3-4-8-15,-7 0 8 16,-7 5-5-16,-7 2-1 15,-9 1-3-15,-10 5-30 16,-4 2-2-16,-7 16-15 16,-1 8-6-16,-4 19-14 15,-3 5-9-15,-1 15-14 16,-2 8-8-16,8 15 0 16,5 8 6-16,9 13 17 15,5 5 11-15,15 6 12 16,9 1 3-16,19-13 3 15,4-9 3-15,6-19-2 16,-2-14-49-16</inkml:trace>
  <inkml:trace contextRef="#ctx0" brushRef="#br0" timeOffset="313222.6865">18559 15172 943 0,'14'2'429'16,"13"0"-207"-16,8 2-108 16,3 0-19-16,10-1-53 15,-3-1-10-15,-3-1-42 16,-1-1-62-16</inkml:trace>
  <inkml:trace contextRef="#ctx0" brushRef="#br0" timeOffset="313422.5382">18590 15299 878 0,'15'1'467'0,"11"3"-143"16,13 0-137-16,4 0-36 15,4 2-83-15,0 0-18 0,-4-1-37 16</inkml:trace>
  <inkml:trace contextRef="#ctx0" brushRef="#br0" timeOffset="314089.0263">19113 15202 849 0,'9'-7'394'0,"3"-7"-164"0,12 8-115 16,1 3-10-16,-2 2-30 16,1 1-9-16,-7 9-22 15,-5 4-6-15,-9 11-15 16,-3 8-5-16,-5 1-6 16,-1 3-2-16,4-5-4 15,4-4 0-15,8-9 1 16,6-5 2-16,6-13 9 15,3-5 3-15,5-9 1 16,-2-3-3-16,-1-2-5 16,-3-1-4-16,-3-1-1 15,0-3 2-15,-6 0 3 16,2-2 1-16,-8 1 2 16,-3 3 2-16,-3 6-3 15,-3 0-1-15,-3 12-15 0,-3 4-11 16,-2 6-2-16,2 12-1 15,-5 9 7-15,2 5 7 16,9 7-3-16,1-1 1 16,12-4 1-16,2-2-9 15,2-11-140-15,2-7-142 16</inkml:trace>
  <inkml:trace contextRef="#ctx0" brushRef="#br0" timeOffset="314286.5193">19680 15390 1315 0,'6'2'517'0,"7"7"-358"16,7 6-45-16,8 9-50 15,-1 4-22-15,3 3-24 16,-4-5-6-16,-6-2-53 15,-5-1-72-15</inkml:trace>
  <inkml:trace contextRef="#ctx0" brushRef="#br0" timeOffset="314448.7552">19900 15457 722 0,'-10'-2'443'0,"-10"2"-15"16,-10 6-231-16,0 4-46 15,-8 10-82-15,-1 4-35 16,2 2-26-16,0 0-5 16,9-6-28-16,8-3-51 15</inkml:trace>
  <inkml:trace contextRef="#ctx0" brushRef="#br0" timeOffset="314882.259">20203 14925 661 0,'4'-9'394'0,"3"-5"-13"0,-4 2-72 16,-1 10-95-16,-1 6-49 15,-1 16-92-15,-1 10-34 16,-7 16-28-16,-3 3-4 15,-3 6 0-15,1-1-1 16,12 3-3-16,7-1-1 16,11-8-1-16,6-2 2 0,7-15 2 15,1-5 0 1,3-13 3-16,-1-4 0 0,-2-12 5 16,-3-9-26-16,-4-8-102 15,-8-9-92-15</inkml:trace>
  <inkml:trace contextRef="#ctx0" brushRef="#br0" timeOffset="315097.8314">20030 15193 1034 0,'-1'-4'519'15,"-1"-1"-170"-15,12 1-177 16,10-2-35-16,21 4-53 16,11-3-12-16,17 5-28 0,3 1-12 15,-9 2-15-15,-4 0 0 16,-22-1-20-16</inkml:trace>
  <inkml:trace contextRef="#ctx0" brushRef="#br0" timeOffset="317507.7096">21218 15242 593 0,'-3'1'272'16,"2"4"-22"-16,7 1-90 16,25-2-19-16,11 1 17 15,19-3-54-15,11-1-24 16,8 0-31-16,-1 4-10 0,-4-3-9 16,-7 1-35-16,-18 0-86 15,-7-2-42-15</inkml:trace>
  <inkml:trace contextRef="#ctx0" brushRef="#br0" timeOffset="317779.1791">21295 15418 963 0,'-3'0'418'0,"-1"3"-236"16,8-4-14-16,-4-1-37 0,27 1-27 15,53-8-11-15,-18 8-16 16,9 2-21-16,-1 0-13 16,-4 6-22-16,-10-1 1 15,-12 0-43-15,-7 1-39 16,-12-5-160-16,-4-3-191 15</inkml:trace>
  <inkml:trace contextRef="#ctx0" brushRef="#br0" timeOffset="318022.9858">21704 15157 856 0,'0'-1'427'16,"-1"1"-119"-16,11 3-153 15,9 4-36-15,15 8-37 16,6 2-17-16,4 5-37 16,-3 2-7-16,-10 1-5 15,-10-2-1-15,-15 1 1 16,-6 1 21-16,-16 5 35 16,-5 5 13-16,-16-1 15 15,-6 2-20-15,-1-7-17 16,4-7-41-16,14-4-159 15</inkml:trace>
  <inkml:trace contextRef="#ctx0" brushRef="#br0" timeOffset="318872.3617">1813 17261 719 0,'17'0'350'0,"14"2"-98"15,22 0-151-15,8 5-14 16,5 1-34-16,5-3-15 16,-3 1-22-16,3-4-69 15</inkml:trace>
  <inkml:trace contextRef="#ctx0" brushRef="#br0" timeOffset="319142.2065">1901 17405 746 0,'-5'0'466'16,"-8"0"2"-16,18 0-334 15,13 0-40-15,24-2-63 16,6 0-6-16,20 1-3 16,2 2-5-16,2-1 2 15,2 0-19-15,-4-3-132 16,-6-1-165-16</inkml:trace>
  <inkml:trace contextRef="#ctx0" brushRef="#br0" timeOffset="319381.9519">2365 17194 1074 0,'3'-1'422'0,"12"1"-284"15,3 2-46-15,13 6-25 16,2 2-8-16,-1 5-2 16,0 5 6-16,-17 1 9 15,-9 5 4-15,-7 7 18 16,-8-2-2-16,-8 2-15 16,-3-4-9-16,-5-8-36 15,3-3-65-15</inkml:trace>
  <inkml:trace contextRef="#ctx0" brushRef="#br0" timeOffset="319831.0898">3491 16826 794 0,'6'-11'429'0,"4"-7"-68"16,3 7-128-16,-6 14-105 15,2 10-29-15,0 19-36 16,-3 12-4-16,0 18-8 16,-6 6-8-16,-5 11-21 15,5 0-8-15,3-3-5 16,2-3 1-16,7-20-2 15,1-9-2-15,3-17-4 16,4-6-1-16,12-13 2 16,1-4-9-16,2-10-66 15,-2-6-52-15</inkml:trace>
  <inkml:trace contextRef="#ctx0" brushRef="#br0" timeOffset="320025.4712">3399 17165 1147 0,'7'-5'508'0,"6"0"-243"16,14 4-129-16,4 1-14 0,12 6-39 15,0 3-17-15,2 0 18 16,4-1-68-16</inkml:trace>
  <inkml:trace contextRef="#ctx0" brushRef="#br0" timeOffset="320386.7601">4193 17128 1340 0,'4'0'502'15,"12"4"-384"-15,8-2-39 16,14 1-24-16,9 4-20 0,6-2-14 16,1 1 19-16,-7-5-98 15,-9 0-105-15</inkml:trace>
  <inkml:trace contextRef="#ctx0" brushRef="#br0" timeOffset="320599.7012">4230 17270 1192 0,'3'-1'493'0,"13"-1"-274"16,7 0-62-16,22 2-46 15,5 2-26-15,3 0-45 16,0 1 16-16,-6 2 261 0</inkml:trace>
  <inkml:trace contextRef="#ctx0" brushRef="#br0" timeOffset="321061.7544">4995 17257 1123 0,'2'1'427'16,"14"4"-308"-16,13 0-35 15,31 2 0-15,17-2-7 16,30 1-16-16,12-1-9 15,22-2-15-15,4 1-7 16,-15-4-3-16,-4 0-35 16,-32 0-172-16</inkml:trace>
  <inkml:trace contextRef="#ctx0" brushRef="#br0" timeOffset="327981.2512">5397 17069 394 0,'13'6'260'15,"6"5"-15"-15,7-10-73 16,-1-1-10-16,0-15-33 16,1-11-9-16,-2-17-17 15,0-9-8-15,3-23-35 16,3-9-21-16,-2-9-14 16,-1 0-2-16,-13 21 29 15,-10 17 27-15,-12 32 33 16,-9 12 9-16,-10 23-25 15,1 14-29-15,3 19-44 0,4 12-12 16,13 10-10-16,7 3 1 16,11 0-1-16,7-8 1 15,8-11-1-15,6-9-1 16,4-13-125-16,2-7 77 16</inkml:trace>
  <inkml:trace contextRef="#ctx0" brushRef="#br0" timeOffset="328553.7044">5178 17585 607 0,'1'-8'292'16,"5"-9"-95"-16,0 4-56 15,-1 5-14-15,0-2-15 16,-2 12-26-16,1 0-2 16,-4 7-32-16,2 18-18 15,2 9-14-15,-4 11-12 16,5 2-4-16,1-9-1 16,5-7 2-16,1-7-2 15,3-10 1-15,4-2-1 0,3-13 0 16,5-5 2-16,0-11 4 15,2-6 2-15,-5-10 1 16,-6-4 2-16,1-5-3 16,-3-4 1-16,-5 3 1 15,0 7 1-15,-10 11 28 16,-1 9 30-16,-4 12 18 16,0 8 6-16,0 17-27 15,4 9-29-15,0 15-23 16,0 3-6-16,3-4-4 15,-1-3-2-15,8-12-25 16,3-6-69-16,2-7-22 16</inkml:trace>
  <inkml:trace contextRef="#ctx0" brushRef="#br0" timeOffset="328776.4992">5677 17762 1160 0,'-1'3'567'15,"-3"0"-180"-15,4 5-217 16,13 9-111-16,3 1-29 16,10 7-20-16,0-1-2 15,3-4-4-15,-1 2-20 0,0-6-96 16,0-1-76-16</inkml:trace>
  <inkml:trace contextRef="#ctx0" brushRef="#br0" timeOffset="328944.2339">5912 17771 1078 0,'-7'-1'528'0,"-7"2"-230"16,-5 8-68-16,-9 11-108 15,-1 7-46-15,-3 5-29 16,0 2-6-16,8-9-9 16,2-3-40-16,9-12-130 15</inkml:trace>
  <inkml:trace contextRef="#ctx0" brushRef="#br0" timeOffset="343171.6109">6460 17111 825 0,'0'3'356'0,"6"0"-170"16,5 1-61-16,16 0-39 15,7-3-21-15,19-1-38 16,6-6-8-16,9 1 36 15,-2 3-76-15,-11 2-232 16</inkml:trace>
  <inkml:trace contextRef="#ctx0" brushRef="#br0" timeOffset="343376.7235">6558 17227 633 0,'-9'5'364'0,"-9"3"-39"16,6 1-144-16,15-2-85 15,10-1-14-15,21 0-25 16,16-4 0-16,21-1-19 16,3-1-15-16,-3 1-23 15,-12 3-13-15</inkml:trace>
  <inkml:trace contextRef="#ctx0" brushRef="#br0" timeOffset="343738.5008">7339 17241 973 0,'-1'0'434'15,"-1"-1"-216"-15,12 2-138 16,8 3-31-16,23 0-39 16,17 2 2-16,40-1 1 15,23-1 0-15,23-6-1 16,8-4 1-16,4-7-3 0,-10 1-65 16,-13-1-254-16</inkml:trace>
  <inkml:trace contextRef="#ctx0" brushRef="#br0" timeOffset="344197.2449">7706 17023 423 0,'-1'7'225'0,"2"5"33"15,8-5-93-15,17-6 5 16,5-9 3-16,10-15-31 15,0-11-13-15,-2-17-23 16,0-6 3-16,-7-10-12 16,1 0-14-16,-9 5-18 0,-6 8-18 15,-10 14-24-15,-5 7-3 16,-10 15-6-16,-9 6-3 16,-6 7-12-16,-3 8-5 15,1 7-11-15,4 5-8 16,6 14-17-16,8 8 0 15,7 19 6-15,12 9 11 16,16 9 21-16,4-1 3 0,12-5-7 16,2-12-62-16</inkml:trace>
  <inkml:trace contextRef="#ctx0" brushRef="#br0" timeOffset="344710.6972">7511 17609 731 0,'6'-15'420'0,"8"-17"-17"0,3 7-167 15,0 13-104-15,2 5-30 16,-3 15-54-16,-4 3-19 16,-1 17-13-16,-2 6-2 15,-4 6-5-15,2 4-2 16,2-4 0-16,1-3-2 15,8-6-1-15,1-4-1 16,7-9-1-16,1-4-1 16,5-11 1-16,-3-6 2 0,-5-17 3 15,-5-5 3-15,-5-17 4 16,-3-4 2-16,-4-2 1 16,-3-2-3-16,-3 13-4 15,0 7-1-15,0 15 9 16,0 11 0-16,-1 6-5 15,-1 9-1-15,0 13-15 16,2 2 0-16,2 15 4 16,1 4-1-16,0-4 2 15,0-3-19-15,8-2-131 16</inkml:trace>
  <inkml:trace contextRef="#ctx0" brushRef="#br0" timeOffset="344938.1725">8168 17799 1430 0,'0'1'573'16,"-1"6"-389"-16,0 7-57 15,-2 8-83-15,-1 6-16 16,1-1-16-16,3 1-3 15,2-6-6-15,4 0-1 16,3-11-22-16,3-1-47 0,-3-9-183 16</inkml:trace>
  <inkml:trace contextRef="#ctx0" brushRef="#br0" timeOffset="345080.8016">8185 17705 1596 0,'-3'0'657'0,"1"1"-444"16,3 0-62-16,-1-1-95 15,0 0-71-15</inkml:trace>
  <inkml:trace contextRef="#ctx0" brushRef="#br0" timeOffset="345637.9518">8838 17163 804 0,'4'1'375'0,"4"0"-151"15,13 5-91-15,0-2-6 16,19 6-38-16,6-3-23 16,11-1-33-16,3-1-6 15,-2-1-22-15,-5-2-56 16</inkml:trace>
  <inkml:trace contextRef="#ctx0" brushRef="#br0" timeOffset="345846.6162">8877 17278 820 0,'-1'2'375'0,"7"4"-110"16,9 3-116-16,21 5-36 16,12 0-4-16,19-1-47 15,11-4-9-15,7-3 25 16,-7-1 462-16</inkml:trace>
  <inkml:trace contextRef="#ctx0" brushRef="#br0" timeOffset="348909.6466">9650 17295 1092 0,'14'-3'383'0,"31"-1"-305"16,17 7-72-16,32 2 9 16,26 2 7-16,21-2 0 15,12-6-5-15,23-7 0 0,-14-5-2 16,-9-6 37-16,-6 0-61 15,-24-3-409-15</inkml:trace>
  <inkml:trace contextRef="#ctx0" brushRef="#br0" timeOffset="349353.7472">9875 16994 986 0,'0'2'381'0,"2"2"-256"15,4-4 0-15,-6-1 3 16,11-7-2-16,49-45-25 0,-25 15-11 16,-5-6-27-16,-4 0-14 15,-10 7-14-15,-6 5-3 16,-9 14-4-16,-1 6-12 15,-3 14-13-15,-2 12-6 16,0 20-12-16,2 11 5 16,3 13 4-16,3 5 4 15,6-4 4-15,2-6-26 0,11-12-159 16,2-6-202-16</inkml:trace>
  <inkml:trace contextRef="#ctx0" brushRef="#br0">10467 16787 800 0,'-14'-7'459'0,"-17"-1"-39"16,0 2-180-16,0 6-119 15,3 8-46-15,5 11-69 16,3 7-15-16,7 13-19 15,9 3 2-15,15 2 9 16,6-7 6-16,8-10 11 16,1-4 1-16,3-11 6 15,3-4 4-15,0-10 7 16,3-8 27-16</inkml:trace>
  <inkml:trace contextRef="#ctx0" brushRef="#br0" timeOffset="349869.6496">10438 16634 1225 0,'12'2'464'0,"17"0"-345"15,10-1-52-15,13 2-19 16,0-3-18-16,-5-3-5 16,-9 3-25-16,-13-4-490 15</inkml:trace>
  <inkml:trace contextRef="#ctx0" brushRef="#br0" timeOffset="350029.4061">10780 16473 1219 0,'-1'0'624'0,"4"1"-221"16,-3 10-205-16,-1 6-56 15,1 9-97-15,-4 3-14 16,4 15-13-16,6 5 39 15</inkml:trace>
  <inkml:trace contextRef="#ctx0" brushRef="#br0" timeOffset="351301.051">10455 16797 484 0,'2'-1'248'0,"4"-2"-63"15,1 0-16-15,4 3-24 16,2 4-14-16,3 7-18 16,3 4-13-16,1 8-25 15,-1 5-11-15,-6 4-20 16,-7 1-7-16,-14-1-3 15,-9 0-1-15,-10 0-10 16,-2 0-39-16</inkml:trace>
  <inkml:trace contextRef="#ctx0" brushRef="#br0" timeOffset="352847.7912">9642 17644 787 0,'0'-3'366'0,"2"-5"-152"0,8 0-64 15,18 1-65-15,3-1-21 16,13 5-30-16,6 3-7 15,-7 11-9-15,0 5-5 16,-13 8 1-16,-14 4 4 16,-12 0 6-16,-5 2 3 15,-11-5 3-15,-2-1 1 16,-3-11 2-16,0-5-4 16,3-8-28-16,6-3-17 0,7-4-26 15,3 2-6-15,15 7 7 16,4 8 8-16,1 8 12 15,1 9 9-15,-15 4 17 16,-8 2 9-16,-13 6 8 16,-8-3 2-16,-5-15-13 15,-1-8-25-15,4-22-164 16,3-8-118-16</inkml:trace>
  <inkml:trace contextRef="#ctx0" brushRef="#br0" timeOffset="353028.7749">10094 17899 853 0,'0'2'549'16,"-3"-1"15"-16,3 1-288 15,0-2-146-15,0-1-69 16,0 0-143-16,0 0-2 15</inkml:trace>
  <inkml:trace contextRef="#ctx0" brushRef="#br0" timeOffset="353327.7787">10373 17918 528 0,'3'-15'359'0,"1"-23"39"16,0-4-97-16,-3 2-71 15,2 0-33-15,-1 13-54 16,-1 4-15-16,0 13-52 16,-1 5-26-16,1 13-29 15,4 7-17-15,2 13-1 16,5 6 1-16,4 11-1 15,0 3-1-15,-2 2 1 16,-5-2 1-16,-3-6 3 16,-2-4 3-16,4-8-115 15,0-3-24-15</inkml:trace>
  <inkml:trace contextRef="#ctx0" brushRef="#br0" timeOffset="353691.2332">10930 17699 1007 0,'-19'-11'527'16,"-12"-10"-173"-16,-1 9-131 15,-2 3-50-15,4 9-92 16,-1 8-36-16,3 13-47 16,1 10-12-16,8 13-5 15,8 6 3-15,14 3 10 16,12 0 1-16,14-12 0 16,5-7-1-16,2-19 1 15,5-9 2-15,-3-14 8 16,-1-14 23-16,-11-11 28 15,-7-9 6-15,-17-5 7 16,-4 0-20-16,-12 2-36 0,-3 5-38 16,-3 16-94-16</inkml:trace>
  <inkml:trace contextRef="#ctx0" brushRef="#br0" timeOffset="354067.5236">11244 17439 770 0,'-6'-4'422'0,"-4"-4"-94"15,-1 5-116-15,-6 6-99 16,2 5-51-16,-3 8-37 16,0 2-20-16,5 7-8 15,3 2-2-15,10 2-6 16,3-1-1-16,11-4 7 16,8-6 7-16,4-7 14 15,5-4 5-15,-6-6 24 16,-8-3 35-16,-8-6 56 15,-9-2 21-15,-13-1-3 0,-6-1-38 16,-16 3-60-16,-3-1-25 16,6 2 320-16</inkml:trace>
  <inkml:trace contextRef="#ctx0" brushRef="#br0" timeOffset="354542.853">11799 17311 745 0,'6'2'366'16,"11"-2"-89"-16,11-3-99 15,14 2-35-15,7 1-39 16,8 2-56-16,3 5-20 15,-7 0-35-15,-7 0-95 0</inkml:trace>
  <inkml:trace contextRef="#ctx0" brushRef="#br0" timeOffset="354752.045">11871 17471 1035 0,'7'0'456'0,"13"0"-208"15,9 1-57-15,13 1-22 16,10-3-44-16,2 1-59 16,0 1-13-16,-13-1-9 15,-6 3-37-15</inkml:trace>
  <inkml:trace contextRef="#ctx0" brushRef="#br0" timeOffset="356212.0206">12937 17223 775 0,'9'-11'402'0,"12"-19"-117"15,-3-2-59-15,1-1-57 16,-7-2-24-16,-5 9-40 16,-1 1-12-16,-5 11-35 15,-1 1-17-15,1 9-27 16,-1 4-19-16,4 12-18 15,4 12-4-15,6 11 13 16,4 9 9-16,3 10 4 16,-4-3 1-16,-4-1 21 15,-3-2-68-15,-4-12-160 16</inkml:trace>
  <inkml:trace contextRef="#ctx0" brushRef="#br0" timeOffset="356393.134">12849 17480 1043 0,'4'-4'500'0,"4"-1"-135"16,16-1-242-16,17 2-31 16,25 0-35-16,10 0-18 15,5 4-26-15,-10 4-8 16,-12 6-86-16</inkml:trace>
  <inkml:trace contextRef="#ctx0" brushRef="#br0" timeOffset="356807.0896">12972 17709 1152 0,'-1'-2'479'0,"6"-5"-260"16,8-1-114-16,19 3-59 16,12 0-10-16,5 2-17 15,3 4-5-15,-14 3-2 16,-9 5 1-16,-14 3 2 15,-10-1 4-15,-8 6 6 0,-9 1 2 16,-8-4-1-16,0 1-3 16,5-5-17-16,3 0-8 15,8 2-18-15,5-4-6 16,5 5 1-16,8-2 4 16,4 3 9-16,0 2 6 15,-4 5 13-15,-10 4 22 16,-11-1 20-16,-12 4 6 15,-16-9 8-15,-5-7-15 16,-4-12-99-16,5-10-66 0</inkml:trace>
  <inkml:trace contextRef="#ctx0" brushRef="#br0" timeOffset="357032.8196">13547 17458 1515 0,'2'0'660'15,"0"2"-329"-15,2-2-218 16,-4-1-51-16,0 0-42 0,0 0-24 15</inkml:trace>
  <inkml:trace contextRef="#ctx0" brushRef="#br0" timeOffset="357470.0669">13989 17448 1086 0,'4'-3'506'16,"4"-5"-221"-16,8-9-146 15,6-3-25-15,4-11-61 16,2-3-16-16,-4-5-8 16,-8 1 1-16,-9 3-3 15,-1 4 12-15,-6 10 0 16,2 8-15-16,-2 12-4 15,-2 8-16-15,2 15-12 0,3 10 8 16,7 21 0-16,-5 5 1 16,-1 7 2-16,-3-3 0 15,1-12 1-15,3-6-16 16,0-15-3-16</inkml:trace>
  <inkml:trace contextRef="#ctx0" brushRef="#br0" timeOffset="357990.0909">14661 17258 638 0,'-3'-11'402'0,"-9"-12"26"0,-4 1-102 16,-13 7-102-16,-4 5-55 16,-5 11-115-16,0 8-31 15,7 11-43-15,2 5-15 16,9 13-7-16,8 7 1 16,12 7 8-16,8 2 10 15,18-3 10-15,8-10 8 0,13-18 6 16,8-11 6-16,2-18 8 15,-3-11 7-15,-15-13 38 16,-11-6 27-16,-24-18 36 16,-6 1-1-16,-14-4-33 15,-9 2-28-15,3 12-47 16,-1 8-9-16,8 7-42 16,1 8-40-16</inkml:trace>
  <inkml:trace contextRef="#ctx0" brushRef="#br0" timeOffset="359358.1221">14754 16973 1304 0,'3'4'478'0,"11"0"-373"0,10 0-29 15,16-1-27-15,10-3-11 16,5-2-24-16,3 2-58 16</inkml:trace>
  <inkml:trace contextRef="#ctx0" brushRef="#br0" timeOffset="359691.0256">15131 16841 1188 0,'6'4'403'0,"14"0"-369"15,10 2-19-15,14-6 32 16,0 0-2-16,-4-6 1 16,-4-1 2-16,-14-1 0 15,-5-2 2-15,-10-2 21 16,-6 1 6-16,-8 3 4 16,-1 5-12-16,-5 11-29 15,0 13-12-15,1 16-18 16,-2 10 2-16,5 8-7 15,3 0-2-15,7-7-3 16,5-5-1-16,3-13-57 0,1-6-66 16,-6-13-363-16</inkml:trace>
  <inkml:trace contextRef="#ctx0" brushRef="#br0" timeOffset="359852.1926">15161 16977 1152 0,'1'2'517'16,"9"7"-272"-16,14-6-104 16,15 4-18-16,18-1-72 15,3-4-21-15,1-1-42 16,-1-1-356-16</inkml:trace>
  <inkml:trace contextRef="#ctx0" brushRef="#br0" timeOffset="360360.0631">16042 17362 736 0,'-14'-7'465'15,"-16"-8"-30"-15,-7 6-213 16,-1 2-49-16,4 7-101 16,10 6-39-16,12 5-43 15,9 6-17-15,13 6-9 16,13 2 0-16,22 6 17 15,4 0 9-15,-2 3 10 16,-5-1 19-16,-31-5 40 16,-7 1 23-16,-22-6 24 15,-17-6-1-15,-9-10-21 16,-5-8-42-16,7-10-128 16,12-6-152-16</inkml:trace>
  <inkml:trace contextRef="#ctx0" brushRef="#br0" timeOffset="360838.6872">16247 17494 652 0,'9'4'288'0,"13"3"-162"16,7-2-11-16,2-8-20 16,1-5-8-16,-7-5 5 15,-7-1 7-15,-16 0 23 16,-6-2-10-16,-15 1-3 16,-12 0-1-16,-9 4-38 0,-1 8-19 15,5 9-37-15,9 6-20 16,9 11-18-16,8 3-2 15,12 5 9-15,6 2 6 16,14 0 17-16,8-3-1 16,9-8 0-16,4-6 1 15,4-6-12-15,2-4-53 16</inkml:trace>
  <inkml:trace contextRef="#ctx0" brushRef="#br0" timeOffset="361112.69">16758 17416 761 0,'-12'-5'401'16,"-8"-3"-128"-16,-4-1-82 15,-3 6-34-15,3 5-61 16,0 6-32-16,1 7-37 15,3 2-14-15,8 3-13 16,7 4 0-16,6 3 0 16,8 2 1-16,9-4 6 15,-1 1 1-15,14-7 6 16,-1-5 2-16,6-7 12 16,-2-5-37-16,-2-9-76 0</inkml:trace>
  <inkml:trace contextRef="#ctx0" brushRef="#br0" timeOffset="361280.0615">17022 17577 1220 0,'0'3'447'0,"0"1"-309"15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1:21:35.423"/>
    </inkml:context>
    <inkml:brush xml:id="br0">
      <inkml:brushProperty name="width" value="0.05292" units="cm"/>
      <inkml:brushProperty name="height" value="0.05292" units="cm"/>
    </inkml:brush>
  </inkml:definitions>
  <inkml:trace contextRef="#ctx0" brushRef="#br0">15329 5567 703 0,'0'-10'396'16,"-2"-10"-88"-16,-1 24-145 0,0 13-39 15,3 37-59-15,2 23-20 16,8 47-15-16,5 20-11 16,5 37-13-16,0 17-3 15,-10 34 21-15,-4 19 12 16,-5 9 5-16,0 1 3 15,9-21-20-15,4-19-10 16,7-15-2-16,-2-24 0 0,-7-25 5 16,-3-10 2-16,-10-35-12 15,-4-11-45-15,-5-36-310 16</inkml:trace>
  <inkml:trace contextRef="#ctx0" brushRef="#br0" timeOffset="613.3124">15330 5551 635 0,'-1'0'395'15,"-3"-2"-41"-15,-4 9-144 16,-4 3-39-16,-13 13-57 15,0 13-25-15,-6 7-31 16,4 6-17-16,8-2-27 16,3-5-7-16,8-16-2 15,2-8-2-15,6-15 8 16,2-7 7-16,6-16 12 16,5-8 8-16,1-14 1 15,3-2 0-15,0-6 2 16,-1 4-1-16,-2 10-4 15,1 8-6-15,-2 19-21 0,1 9-2 16,5 21-4-16,7 13 1 16,8 15 4-16,8 8-2 15,10-2 406-15</inkml:trace>
  <inkml:trace contextRef="#ctx0" brushRef="#br0" timeOffset="1928.301">14984 7215 391 0,'-10'-4'144'0,"-10"-2"-175"16,8 1-40-16,6 0-2 16,0 2 47-16,1-1 147 0,3 1 33 15,-1 3 28-15,1 0-31 16,1 0-42-16,0 0-9 15,0 0-16-15,0 0 5 16,1 0-1-16,10 0-6 16,21 2-7-16,112 1-13 15,14-3-30-15,37-5-6 0,77-3-9 16,40 2-6-16,57-3-6 16,29 2-1-16,52 1 64 15,22 1 23-15,19 8 30 16,5 4 21-16,-20 5-46 15,-24 4-20-15,-40 2-28 16,-31-2-19-16,-58-1-16 16,-31-6-1-16,-63-9 3 15,-36-5 5-15,-49-8 11 16,-29-6 3-16,-44-2 2 16,-15-1-4-16,-28 2-25 15,-12 2-32-15,-11 7-118 16,0 2-77-16</inkml:trace>
  <inkml:trace contextRef="#ctx0" brushRef="#br0" timeOffset="2616.7066">21498 7132 849 0,'-1'1'341'15,"1"1"-190"-15,9 5-59 16,21 5-12-16,9-1 11 16,23 6-3-16,3 0-9 15,2-1-24-15,-4-3-10 0,-18-4 4 16,-4-4 16-16,-17-2 21 16,-8-3 7-16,-12 2 1 15,-4-2-12-15,-10 5-17 16,-7-1-11-16,-10 4-19 15,-7 5 0-15,-9 2-4 16,0 1 0-16,9 2-8 16,5 3-11-16,15-1-51 15,10 1-90-15</inkml:trace>
  <inkml:trace contextRef="#ctx0" brushRef="#br0" timeOffset="2920.3482">21822 7648 878 0,'2'-2'418'16,"5"-3"-142"-16,2 4-79 16,10 5-81-16,1 6-10 0,2 8-32 15,4 5-17-15,-2 7-10 16,2 0-15-16,1 0-12 16,-5-2 11-16,-3-3-75 15,-1-3-65-15,-6-3-234 16</inkml:trace>
  <inkml:trace contextRef="#ctx0" brushRef="#br0" timeOffset="3096.5362">22125 7706 944 0,'-1'-7'503'16,"-1"-7"-141"-16,-10 8-175 15,-3 6-59-15,-16 8-72 16,-5 7-19-16,-12 8-19 15,1 6 5-15,5 3-9 16,-2 0-3-16,18-1-35 0,3-7-57 16</inkml:trace>
  <inkml:trace contextRef="#ctx0" brushRef="#br0" timeOffset="4040.7368">14832 4926 551 0,'-2'-7'377'0,"-1"-4"24"16,0 7-133-16,-2 8-140 16,2 10-52-16,1 16-63 15,2 3-13-15,9 5 4 16,6-1 1-16,4-12 2 0,6-4 1 15,1-7 6-15,-1-8 7 16,2-10 16-16,-5-5 5 16,-7-9 33-16,1-2 5 15,-10-4 1-15,0 0-2 16,-6 2-35-16,-3 2-12 16,2 12-30-16,-1 4-17 15,-1 15-21-15,3 4-5 0,2 10 5 16,2 7 7-16,4 7 16 15,8 5 3-15,-5 7 4 16,-3 1 5-16,-6-2 6 16,-11-4 3-16,-13-9 39 15,-4-9 14-15,-15-13 20 16,2-6 12-16,3-14-36 16,5-7-15-16,14-9-51 15,5-7-62-15</inkml:trace>
  <inkml:trace contextRef="#ctx0" brushRef="#br0" timeOffset="14440.342">22753 8808 608 0,'2'-8'338'0,"-2"-11"-48"16,0 8-79-16,0 10-110 16,-2 1-33-16,-1 11-60 15,-2 7-12-15,0 9-1 0,-1 5 3 16,3 9 4-16,1-4-2 16,4 0 0-16,2-2 0 15,6-10 1-15,2-2 2 16,7-7 7-16,6-5 5 15,3-8 16-15,1-3 9 16,-1-8 14-16,-2-6 13 16,-7-8 20-16,-3-4 7 0,-8-8 15 15,-7-4-7-15,-5 6-26 16,-2 0-17-16,-3 17-37 16,-4 4-18-16,6 11-22 15,0 6-8-15,1 7-6 16,6 9 2-16,0 6 4 15,2 2 7-15,9 8 5 16,-1-1 3-16,1 4 7 16,0 0 2-16,-12-7 3 15,-1 3 3-15,-7-2 2 16,-11-5 1-16,-6-2 6 16,-1-4 1-16,-6-12 8 15,1-4 2-15,8-12-37 16,2-8-51-16,17-4-153 15,8 1-118-15</inkml:trace>
  <inkml:trace contextRef="#ctx0" brushRef="#br0" timeOffset="14806.0219">23104 9176 756 0,'-1'-1'394'0,"-3"-2"-110"16,2 4-98-16,1-1-99 15,0 0-34-15,-3 21-34 16,-4 32-6-16,9-25-5 16,2-1 0-16,1-3 8 15,1-1-14-15,-3-11-74 16,2-4-72-16,-3-6-321 15</inkml:trace>
  <inkml:trace contextRef="#ctx0" brushRef="#br0" timeOffset="15105.3569">23046 9207 656 0,'8'-12'404'0,"5"-5"-51"15,4 0-123-15,5 1-38 16,3 4-79-16,3 0-31 0,2 12-48 15,-3 2-16 1,-11 8-12-16,-7 3-2 0,-14 3 0 16,-5 2 2-16,-10 4 1 15,1-1-7-15,4-5-20 16,3-6-10-16,13-4-10 16,6-1 5-16,8-3 13 15,6 3 4-15,2 3 1 16,0 3 2-16,-11 7 12 15,-6 0 9-15,-16 3 15 16,-9 0 3-16,-11-4-17 16,-5-2-54-16,9-7-190 15</inkml:trace>
  <inkml:trace contextRef="#ctx0" brushRef="#br0" timeOffset="15386.5708">23352 8983 1013 0,'3'-1'424'0,"3"-1"-254"16,2-2-52-16,12 3-62 16,1 1-21-16,16 4-19 15,5-1-1-15,-2 0-12 16,-3 0-70-16</inkml:trace>
  <inkml:trace contextRef="#ctx0" brushRef="#br0" timeOffset="15565.9116">23425 9083 773 0,'13'-2'392'15,"10"0"-145"-15,12 1-118 16,2-3-30-16,5 4-67 0,-1 0-85 15</inkml:trace>
  <inkml:trace contextRef="#ctx0" brushRef="#br0" timeOffset="15863.5552">23732 8717 1137 0,'9'-9'477'0,"12"-13"-270"15,4 2-64-15,12 7-58 16,0 7-28-16,0 6-36 16,1 4-9-16,-15 9-9 15,-9 1-3-15,-17 10-1 16,-11 7 1-16,-14 9 2 15,0 5 3-15,2 3-10 16,2-5-19-16,11-5-61 16,4-6-42-16,7-11-84 15,6-1-90-15</inkml:trace>
  <inkml:trace contextRef="#ctx0" brushRef="#br0" timeOffset="15999.3813">23906 9153 1352 0,'0'-2'572'16,"3"-1"-324"-16,-2 0-68 15,-1 1-89-15,0 1-46 16</inkml:trace>
  <inkml:trace contextRef="#ctx0" brushRef="#br0" timeOffset="16539.606">21889 8875 1131 0,'1'-4'461'0,"3"3"-315"16,-2 7-54-16,-2-6-59 15,0 26-23-15,-2 47-2 16,4-26 1-16,-2 5 3 16,3-5 2-16,3-4-25 15,-4-6-74-15</inkml:trace>
  <inkml:trace contextRef="#ctx0" brushRef="#br0" timeOffset="16926.2993">21846 8920 995 0,'8'-7'412'15,"13"-7"-241"-15,2-1-27 16,9 3-19-16,3 3-28 15,6 5-40-15,3 4-14 16,-8 5-28-16,-7 6-3 16,-19 8 0-16,-8 0 0 15,-17 6 0-15,-8-2-1 16,-11-2-7-16,1 1-3 0,5-11-7 16,6 1-3-16,16-11-12 15,4-1-3-15,13-1-1 16,9 0 5-16,10 4 17 15,5 4 3-15,8 9 6 16,0 2-2-16,-11 7 4 16,-10-2 4-16,-24 0 30 15,-14 2 14-15,-23 0 11 16,-4 1 4-16,-3-7-17 16,2-7-9-16,11-13-11 15,6-3-27-15,14-5-97 16,4 0 1-16</inkml:trace>
  <inkml:trace contextRef="#ctx0" brushRef="#br0" timeOffset="18005.0591">15088 6596 710 0,'-1'-3'409'0,"-2"-1"-70"0,0 5-117 15,2-1-132-15,-5 7-46 16,-5 23-43-16,-39 56-3 16,30-28 3-16,2 1 0 15,4-8 4-15,5-7 3 16,7-16 2-16,3-12 3 15,3-18 10-15,4-11 0 16,6-18 30-16,0-7 15 0,2-9 15 16,0-3 5-16,-3 3-22 15,1 0-16-15,-4 7-31 16,4 7-9-16,-1 12-6 16,-4 8-5-16,1 13-5 15,1 3-2-15,-3 11-5 16,2 4-1-16,3 14 6 15,-4 3 2-15,6 10 2 16,6 4 3-16,-5 5 6 16,2-4 15-16,-5-6-61 15,-4-8-48-15,-3-13-104 16,-1-7-80-16</inkml:trace>
  <inkml:trace contextRef="#ctx0" brushRef="#br0" timeOffset="18161.1956">14983 6816 604 0,'1'-1'385'15,"7"-4"-5"-15,10-2-76 16,14 0-77-16,7-2-26 16,4 2-58-16,-1 4-32 15,-4 3 88-15</inkml:trace>
  <inkml:trace contextRef="#ctx0" brushRef="#br0" timeOffset="118485.9796">1652 9788 1010 0,'4'2'376'16,"6"3"-254"-16,24 3-102 15,13-1-8-15,32-5 8 16,7-3-1-16,6-4-6 16,0-2 2-16,-18 3-129 0,-9 3-158 15</inkml:trace>
  <inkml:trace contextRef="#ctx0" brushRef="#br0" timeOffset="118672.7612">2034 9843 815 0,'0'9'329'0,"-1"20"-199"15,0 6-27-15,0 12-31 16,-2 6-20-16,1 5-33 16,-2-3-6-16,3-3 0 15,4-6-9-15,4-9-209 16</inkml:trace>
  <inkml:trace contextRef="#ctx0" brushRef="#br0" timeOffset="118982.4359">2494 10093 850 0,'-13'-8'417'0,"-10"0"-149"0,-2 1-118 16,0 15-111-16,3 5-34 15,5 10-35-15,8 5-5 16,13-2 2-16,8 1 3 16,15-11 9-16,4-5 23 15,1-9 52-15,-1-6 31 16,-6-7 69-16,-12-4 20 15,-8-5-6-15,-5 0-22 16,-9 4-64-16,-5 1-25 16,-2 10-172-16,1 1-507 0</inkml:trace>
  <inkml:trace contextRef="#ctx0" brushRef="#br0" timeOffset="119430.279">3091 10099 650 0,'5'-4'338'0,"12"2"-58"0,0 1-85 16,0 9-48-16,0 8-18 16,-10 7-42-16,-6 5-15 15,-3 0-26-15,-3-3-11 16,-2-6-11-16,4-6 1 15,1-13-5-15,1-8-8 0,9-12-16 16,4-10-8-16,6-3-6 16,7 3 4-16,-5 7 0 15,-1 8-2-15,-2 15 6 16,-2 5 8-16,-3 17 17 16,-2 6 8-16,-8 8-1 15,-2 6-4-15,1-4-63 16,4-2-158-16</inkml:trace>
  <inkml:trace contextRef="#ctx0" brushRef="#br0" timeOffset="119759.3153">3461 10038 917 0,'8'-18'527'16,"4"-16"-66"-16,13 1-298 15,4 0-50-15,4 12-78 16,2 8-10-16,0 17-13 0,2 10-1 16,-7 17-1-16,-6 10-1 15,-10 4-2-15,-5 2 1 16,-3-2 1-16,0-8 1 16,0-8 1-16,2-5-8 15,-3-14-22-15,-4-7 0 16,-2-12 3-16,-7-5 10 0,-3-8 25 15,-2-1-2-15,-9 5 2 16,-1 10 0-16,-10 16-1 16,-2 11 0-16,5 13-8 15,4 0-7-15,17 4-66 16,9-6-60-16</inkml:trace>
  <inkml:trace contextRef="#ctx0" brushRef="#br0" timeOffset="120120.3328">4152 10040 1159 0,'-16'-12'533'0,"-12"-7"-261"16,10 11-176-16,-1 8-36 15,10 11-70-15,2 1 3 16,9 8-1-16,8-1-1 16,4-1 7-16,5-1 2 15,4-3 1-15,-2-7 3 16,-4 0 3-16,-4-5 2 16,-11-2 16-16,-3 2 1 15,-14-2-1-15,-4 0 0 16,-6 3-21-16,-4 0-5 0,6 5-12 15,6 6-6-15,9 2-2 16,4 0 3-16,15 1 7 16,5-3 5-16,15-4 5 15,11-5-24-15</inkml:trace>
  <inkml:trace contextRef="#ctx0" brushRef="#br0" timeOffset="120419.7471">4359 10077 1158 0,'-3'-7'547'16,"2"2"-246"-16,-2 0-105 15,7 10-133-15,2 6-41 16,1 9-28-16,1 6 3 0,-6 6 3 16,4 4 2-1,-1-4-142-15,-5-4-187 0</inkml:trace>
  <inkml:trace contextRef="#ctx0" brushRef="#br0" timeOffset="120627.7637">4546 10067 729 0,'-7'1'471'0,"-10"6"38"15,-5 3-256-15,-5 3-129 16,0 3-39-16,-1-2-51 15,5-1-20-15,13-3-33 16,6-1-10-16,20 2-5 16,5-1 1-16,10 2 20 15,5-1 9-15,-4 2 5 16,4-2-21-16</inkml:trace>
  <inkml:trace contextRef="#ctx0" brushRef="#br0" timeOffset="121081.8587">4703 10116 954 0,'4'0'349'0,"14"0"-267"16,7 4-50-16,16-3-16 15,8 0 1-15,3-1 1 16,-4-2 1-16,-14-5 2 16,-5 1-1-16,-21 0-16 15,-3 1-7-15,-13 1-6 16,-8-2 2-16,-11 2 8 0,-6 2 10 16,0 4 6-16,-4 4-3 15,12 9-10-15,0 1-10 16,15 7-16-16,10 3-1 15,9 1 8-15,9-1-2 16,7-4-204-16</inkml:trace>
  <inkml:trace contextRef="#ctx0" brushRef="#br0" timeOffset="121406.5335">5093 10228 803 0,'-3'0'466'16,"3"0"-69"-16,3 3-222 15,-3-3-56-15,0 0-59 16,13 3-14-16,42 10-13 16,-35-13-8-16,5-1-10 15,-1-4-1-15,-2-3 0 16,5-1 0-16,-6-4 6 16,-6-3 4-16,-11-3 11 15,-4 1 2-15,-17-3 10 16,-2 4-3-16,-8 7-17 15,3-1-9-15,3 13-28 16,1 3-11-16,5 12-6 16,-4 8 3-16,9 7 6 15,4 6 5-15,11 5 5 0,4 0 3 16,7 2 5-16,-1-3 0 16,-2-8-41-16,2-2-70 15</inkml:trace>
  <inkml:trace contextRef="#ctx0" brushRef="#br0" timeOffset="121695.2571">5734 10136 1222 0,'-5'-8'548'0,"-9"-12"-258"15,-3 4-55-15,-7 5-92 16,-5 4-48-16,-1 8-53 16,-4 5-17-16,8 6-17 15,4 3 6-15,8 5-10 16,6-2-3-16,9 3-1 16,5-1-3-16,5-1 2 15,8 0-1-15,3-8 1 16,4-3 1-16,4-8-23 15,-3-4-55-15,-2-12-254 16</inkml:trace>
  <inkml:trace contextRef="#ctx0" brushRef="#br0" timeOffset="121812.5793">5656 9894 1255 0,'-8'-12'593'16,"-9"-10"-272"-16,4 11-112 15,9 11-130-15,-1 0-59 16,11 9-74-16,2 3-103 15</inkml:trace>
  <inkml:trace contextRef="#ctx0" brushRef="#br0" timeOffset="122010.5382">5805 10088 1083 0,'3'12'490'0,"8"16"-231"15,0 3-107-15,4 3-95 16,2-3-21-16,-2-8-16 15,2-6-7-15,-5-16 67 16,-1-4 31-16,0-15 25 16,2-4 20-16,1-5-64 15,-3-2-32-15,-4 4-36 16,0 6-78-16,0 8-454 16</inkml:trace>
  <inkml:trace contextRef="#ctx0" brushRef="#br0" timeOffset="122231.6699">6229 10089 777 0,'-2'-4'514'0,"-3"-4"-21"15,1 8-236-15,-1 7-70 16,-2 8-114-16,0 5-34 15,5 5-28-15,2 2-4 16,8-1-9-16,4-1-61 0,4-7-122 16,1-4-273-16</inkml:trace>
  <inkml:trace contextRef="#ctx0" brushRef="#br0" timeOffset="122513.6321">6574 10131 1059 0,'-6'-8'527'0,"-8"-3"-178"15,-1-1-78-15,-2 2-119 16,0 3-54-16,-3 7-72 16,5 1-26-16,4 12-18 15,-1 5-2-15,11 6 5 16,1 5 6-16,13-4 0 15,5-2 1-15,11-8 0 16,4-6 2-16,1-12 7 0,-1-5 9 16,-10-10 38-16,-5-3 19 15,-14 3 11-15,-6-3-6 16,-13 7-50-16,-4 7-685 16</inkml:trace>
  <inkml:trace contextRef="#ctx0" brushRef="#br0" timeOffset="123609.5094">7622 10026 547 0,'-6'-5'365'0,"-11"-9"25"16,-6-2-105-16,-11 5-94 15,2 2-43-15,4 10-75 16,4 11-38-16,15 6-43 16,9 4-13-16,9 0-5 15,7-2 13-15,11-6 6 16,1-3 5-16,4-5 6 16,-1-4 3-16,-11-1 5 15,-7-2 4-15,-10-2 6 0,-3-2-2 16,-11 5-8-16,-6 2-7 15,-11 5-8-15,0 6-4 16,-1 2-2-16,3 2-4 16,16 3-7-16,5-2 0 15,17 1 4-15,10-2 3 16,12-4 7-16,1-2 1 16,9-6-51-16,2-4-41 0,-6-3-131 15,2-6-67-15,-15-9 40 16,-2-1 47-16,-16-8 217 15,-5-1 128-15,-4-1 121 16,-5-3 32-16,2 13-39 16,2 2-37-16,1 14-108 15,1 8-39-15,5 12-49 16,0 7-24-16,0 7 4 16,-1 3 2-16,-3 2 3 15,2-4 12-15,-4-9-61 16,4-4-37-16,-1-15-42 15,5-5-49-15,6-13 5 16,-2-8 22-16,7-10 35 16,3-2 38-16,5-2 55 15,-2 4 15-15,-3 9 46 16,-8 2 38-16,-13 13 60 16,-2 6 28-16,-13 9-2 15,-7 5-24-15,-2 7-51 0,0 0-27 16,6 0-41-16,10 1-13 15,9-4-14-15,10-1-4 16,12-4-26-16,5-4-28 16,10-1-154-16,2-2-16 15</inkml:trace>
  <inkml:trace contextRef="#ctx0" brushRef="#br0" timeOffset="123912.3158">8178 10081 854 0,'0'-5'381'16,"-3"-3"-199"-16,18 5-105 15,10 3-26-15,13 1-43 16,3-1-2-16,-2 2-1 16,-6-1 1-16,-12-3 4 15,-3 5 1-15,-11-2 36 16,-6 3 11-16,-10 4 12 15,-12-5 7-15,-11 6-10 16,4 2-5-16,3 2-9 16,3-1-10-16,12 6-30 15,2-1-9-15,14 4-9 16,8 4-1-16,7-3 2 0,2-1 2 16,-3-7-55-16,10-3-60 15,13-11-191-15</inkml:trace>
  <inkml:trace contextRef="#ctx0" brushRef="#br0" timeOffset="124491.0997">8773 10085 944 0,'-20'-5'457'0,"-15"-6"-170"0,1 4-154 16,0 4-47-16,10 5-66 15,6 0-20-15,6 10-30 16,11-1-3-16,14 2 8 15,7 3 6-15,14-4 17 16,0-2 4-16,-1-3 6 16,-4 0 2-16,-11-6 6 15,-3 0 3-15,-17-1 3 16,-4 0-2-16,-16 0-8 16,-7 1 11-16,4 6 8 15,-4-2-1-15,13 8-4 16,5 1-19-16,11 3-18 15,10 1-2-15,8 1 5 16,3 1 0-16,4-1-52 16,2-3-45-16,-3-7-106 0,0-8-69 15,-4-8-82-15,-6-6 46 16,-7-14 209-16,1-5 150 16,-5-8 269-16,-1-7 55 15,9-1-11-15,-4-4-76 16,8 3-143-16,10 7-38 15,4 17-81-15,-2 10-2 16,2 23 10-16,-7 11-16 16,-7 21-8-16,-2 8 2 0,-8 10 6 15,-2 2 1-15,-3-3-2 16,-1-1 0-16,1-14 2 16,0-6 0-16,1-19 0 15,1-8 11-15,-2-14 9 16,-4-10 2-16,-10-10-1 15,-3 2-17-15,-9 3-22 16,1 4-8-16,2 13-36 16,3 3-36-16,9 9-106 15,4 3-288-15</inkml:trace>
  <inkml:trace contextRef="#ctx0" brushRef="#br0" timeOffset="124975.3068">9464 10071 1252 0,'-7'-6'528'0,"-10"-1"-306"0,1 0-67 16,1 6-102-16,2 2-28 15,2 4-42-15,3 7-13 16,6 1-5-16,5 1 3 15,12 1 8-15,1-7 7 16,5-2-16-16,-1 1-10 16,-6-7 2-16,1 2 2 0,-9-2 28 15,-1-2 13-15,-9 2-2 16,3-1-2-16,0 1-4 16,-19 1-2-16,-27 12-2 15,33 1 0-15,0 2-7 16,11 1-3-16,3 1 2 15,6-2 0-15,14-2 7 16,0-2 4-16,8-5 11 16,-2-3 7-16,3-8 10 15,-3-4 2-15,-1-8 1 16,-3-2-5-16,-6-3 26 16,0 0 8-16,-6 4 28 15,-3 1 18-15,-5 8-24 16,2 2-15-16,-4 10-42 15,0 7-16-15,-1 6-12 16,-3 3 3-16,3 0 1 16,1 1-50-16,0-1-136 0</inkml:trace>
  <inkml:trace contextRef="#ctx0" brushRef="#br0" timeOffset="125121.2593">9618 9790 1553 0,'-4'-4'640'0,"-3"-8"-395"16,1 10-93-16,6 7-168 15,3 7 23-15</inkml:trace>
  <inkml:trace contextRef="#ctx0" brushRef="#br0" timeOffset="125930.7161">10479 10050 811 0,'-12'-6'415'0,"-12"-5"-123"16,-1 4-103-16,2 7-107 16,2 2-44-16,10 7-57 15,6 5-13-15,6 0-7 16,5-1 3-16,11 2 20 15,4-2 5-15,6-4 12 16,3-1 5-16,-4-7 4 16,-6-1-1-16,-9 0-4 15,-3-3-2-15,-17 4-3 16,-7 1 0-16,-9 3 0 16,-5 8 5-16,8 1 0 15,4 3-1-15,8 1-6 16,7 1-5-16,9-2-3 0,8-1 2 15,9-7 6-15,1-5 3 16,7-9 10-16,3-6 1 16,-1-9 3-16,-1-2 1 15,-4-3-2-15,-5 0 3 16,-7-1-8-16,-5 5 24 16,-8 9 27-16,-3 3-2 15,-6 12-11-15,1 4-32 16,-2 10-35-16,2 3-2 0,6 10 11 15,6-4 6-15,7 0 5 16,4-1 0-16,5-15 6 16,1-3 9-16,-4-10 73 15,-4-10 34-15,-1-5 49 16,-3-6 6-16,-6-3-62 16,-2 0-32-16,-4 7-61 15,0 0-60-15,-1 10-129 16,1 3 95-16</inkml:trace>
  <inkml:trace contextRef="#ctx0" brushRef="#br0" timeOffset="126228.774">10891 10146 1150 0,'0'0'489'0,"5"5"-265"0,8 4-88 15,12 3-75-15,3-1-12 16,5-4-10-16,-2-4 1 15,0-6 7-15,1-5 4 16,-6-8 1-16,0-4-7 16,-9-10-7-16,-3 3 0 15,-11-14-2-15,-6-4-1 16,-19-12 6-16,-7-9-22 16,-13 8-14-16,-3 7-9 0,7 23-27 15,3 11 8-15,8 15-16 16,9 6 0-16,10 14 0 15,10 10 5-15,15 17 42 16,9 8-46-16,14 12-143 16,1-1-407-16</inkml:trace>
  <inkml:trace contextRef="#ctx0" brushRef="#br0" timeOffset="126489.8258">11330 10062 1017 0,'-7'0'438'0,"-4"5"-243"16,3 6-57-16,7 7-75 15,2 2-20-15,11 5-19 0,-1-3-3 16,12-5 7-16,3-3 4 15,3-9 8-15,-2-3 2 16,-4-7-2-16,-5-2-3 16,-2-6 9-16,-2 1-46 15,-6 1-116-15</inkml:trace>
  <inkml:trace contextRef="#ctx0" brushRef="#br0" timeOffset="126608.5044">11414 9871 1338 0,'-4'-6'610'0,"0"-7"-281"16,-1 5-95-16,6 8-148 16,2 4-40-16,8 10-94 15</inkml:trace>
  <inkml:trace contextRef="#ctx0" brushRef="#br0" timeOffset="127111.1401">11659 10021 980 0,'-3'-1'503'16,"-8"1"-187"-16,16 13-202 15,4 12-60-15,17 22-77 16,6 12 8-16,7 13 13 15,-5 4 5-15,-10-4 6 16,-6-4-1-16,-18-17-8 16,-1-8-9-16,-15-13-13 15,-3-9-2-15,-10-16 9 16,-1-6 9-16,-3-19 12 16,3-9 3-16,12-9 5 15,3-11 11-15,15-7 29 16,8-1 16-16,14-3 6 15,8 5-12-15,8 9-32 16,3 6-20-16,2 7-13 16,0 7-1-16,-6 10-62 15,-6 3-67-15</inkml:trace>
  <inkml:trace contextRef="#ctx0" brushRef="#br0" timeOffset="127426.616">12057 10199 671 0,'14'4'334'0,"16"0"-121"15,0-2-54-15,2-8-48 16,-4-6-16-16,-5-4-13 16,-4-1 10-16,-9-5-20 15,-7 1 6-15,-9-5 9 16,-6-4-10-16,-11 3-17 15,0 4-25-15,-7 13-48 16,1 16-21-16,-1 19-21 16,1 8 3-16,11 16 20 15,4 3 12-15,14 4 13 16,4 3 5-16,10-1 2 16,1-7 3-16,1-9 2 15,2-7 1-15,-3-18-7 16,-4-8-51-16</inkml:trace>
  <inkml:trace contextRef="#ctx0" brushRef="#br0" timeOffset="127741.5302">12666 10092 955 0,'-3'1'456'0,"-3"1"-182"16,-7 7-132-16,-7 0-45 16,-11 4-24-16,-6-1-5 0,-5-1-21 15,0-3-3-15,7-7-13 16,6-3-3-16,12-8-4 16,5-3-6-16,12-5-19 15,3 2-10-15,12 0-16 16,4 1-3-16,5 7 5 15,2 3 8-15,0 9 11 16,-2 8 4-16,-3 10 4 16,-2 4-1-16,0 3-18 15,-1 3-65-15</inkml:trace>
  <inkml:trace contextRef="#ctx0" brushRef="#br0" timeOffset="127957.7428">12757 9949 1226 0,'0'-6'591'0,"-1"-4"-265"15,1 15-182-15,-1 11-70 16,3 21-81-16,0 9-7 16,6 18 9-16,0 6 3 15,-4 8 2-15,-1 2 3 16,-3-11-18-16,0-8-16 15,4-20-9-15,-1-14-37 16,3-18-97-16</inkml:trace>
  <inkml:trace contextRef="#ctx0" brushRef="#br0" timeOffset="128131.5449">12838 10171 1016 0,'8'-2'384'0,"14"-2"-263"16,4 4-44-16,20-5-23 16,6 3-8-16,2 2-27 15,0 0 0-15,-11 2-63 16,-11 2-85-16</inkml:trace>
  <inkml:trace contextRef="#ctx0" brushRef="#br0" timeOffset="128325.1124">13182 10031 1025 0,'-4'-13'502'0,"0"-8"-145"0,2 4-96 16,1 14-114-16,1 6-38 15,2 14-74-15,1 6-31 16,2 15-10-16,0 8 1 16,0 13 3-16,-1 7 2 15,1 7 4-15,-2-4 0 16,0-12 16-16,4-8-31 0,3-23-69 15,-1-10-74-15</inkml:trace>
  <inkml:trace contextRef="#ctx0" brushRef="#br0" timeOffset="128698.8211">13242 10181 1288 0,'1'-1'466'0,"10"-1"-389"15,3 0-37-15,12 0-34 16,5-1 2-16,0-1-57 16,3-3-42-16,-7-4-30 15,-4-2-1-15,-4-3 59 16,-1 3 58-16,-3 5 98 16,-2 4 24-16,0 7 35 15,-2 4-10-15,1 6-67 16,-2 4-21-16,-3 2-31 0,-3-2-4 15,-1-5-1-15,-1-4 2 16,4-9 7-16,7-5 2 16,1-7 2-16,2-7-4 15,3-3 28-15,-1 0 12 16,-2 0 30-16,3 6 18 16,0 8-35-16,-5 8-20 15,-1 12-38-15,-2 9-14 0,-4 6-5 16,-3 5 3-16,2 0 43 15,0-2-55-15</inkml:trace>
  <inkml:trace contextRef="#ctx0" brushRef="#br0" timeOffset="129746.0407">1924 11031 524 0,'-17'4'347'0,"-10"2"-37"15,0 7-139-15,4 4-62 16,9 6-69-16,9 4-20 0,5 0-12 16,11-3 3-16,18-10 14 15,8-8 14-15,14-13 46 16,0-4 27-16,-14-7 15 15,-9 1 16-15,-21 0-11 16,-12-2-18-16,-15 7-43 16,-8 2-30-16,-14 5-52 15,5 2-64-15,7 0-421 16</inkml:trace>
  <inkml:trace contextRef="#ctx0" brushRef="#br0" timeOffset="129951.2052">2228 10993 1014 0,'-1'0'521'0,"-1"5"-162"16,-1 5-173-16,-1 24-141 0,2 9-33 16,-1 28-12-16,2 18 2 15,1 8 2-15,2 1 2 16,6-20-62-16,-1-13-50 15,2-17-33-15,-3-9-20 16</inkml:trace>
  <inkml:trace contextRef="#ctx0" brushRef="#br0" timeOffset="130106.8599">2253 11193 923 0,'3'-2'397'0,"9"-6"-200"16,2 2-129-16,17 4-66 16,4 1 35-16,8 2-238 15</inkml:trace>
  <inkml:trace contextRef="#ctx0" brushRef="#br0" timeOffset="130360.8009">2781 11070 1075 0,'-3'3'469'0,"-9"8"-243"16,-4 5-50-16,-12 2-64 0,1 2-28 15,-3-7-31-15,-2-7-10 16,14-6-13-16,-5-5-9 16,9-6-16-16,7-3-8 15,-2-4-16-15,11 2-8 16,6-3 0-16,9 3 9 15,9 9 12-15,1 2 10 16,3 10 13-16,0 6-3 16,-4 7 3-16,1 4-2 0,-11 13 448 15</inkml:trace>
  <inkml:trace contextRef="#ctx0" brushRef="#br0" timeOffset="130855.1406">2971 10986 1065 0,'12'-19'416'0,"6"-15"-272"16,10 0-43-16,7 2-4 16,0 7-3-16,3 7-14 15,11 21-47-15,-11 8-12 16,0 24-17-16,-5 7 1 15,-12 10 7-15,-1 4 4 16,-9-6 4-16,-1-2-1 0,-4-13-4 16,-1-6-1-16,2-14-4 15,-4-9-1-15,0-12-5 16,-3-9-2-16,-10-10 5 16,-5-2 1-16,-12 0 3 15,-1 1-1-15,-4 17 8 16,1 9 2-16,1 10 2 15,-3 9 0-15,8 5-16 16,7-1-6-16,12-1-29 16,7-2-52-16,14-12-184 15</inkml:trace>
  <inkml:trace contextRef="#ctx0" brushRef="#br0" timeOffset="131149.2943">3800 11084 1065 0,'-8'7'505'15,"-10"11"-202"-15,-4-4-73 16,-4-1-94-16,1-8-37 16,-1-7-52-16,-1-6-12 15,5-7-20-15,5-1-8 16,1-4-15-16,9 5-9 15,6 0-21-15,2 3-4 16,16 5-8-16,1-4 3 0,11 11 15 16,2 6 7-16,-2 9 17 15,1 6 4-15,-4 5 5 16,-3 0 3-16,-4-1 10 16,-4-1-65-16</inkml:trace>
  <inkml:trace contextRef="#ctx0" brushRef="#br0" timeOffset="131300.9647">3695 10828 1248 0,'0'-7'581'16,"-4"-8"-222"-16,3 11-221 15,2 4-71-15,4 10-43 16,6 3-12-16</inkml:trace>
  <inkml:trace contextRef="#ctx0" brushRef="#br0" timeOffset="132113.3033">4935 11000 796 0,'-10'-4'446'0,"-14"-2"-71"16,-2 4-73-16,-7 1-134 15,3 4-57-15,7 5-102 16,6 4-28-16,10 3-16 0,9 1-1 15,13 1 14-15,10-1 3 16,8-5 8-16,1-3-13 16,-5-5-11-16,-4-1-6 15,-15-4 0-15,-2-1 18 16,-14-3 17-16,-4 0 4 16,-8 4 0-16,-8 3-3 0,-3 5 2 15,-2 2 2-15,7 4-6 16,3 0-4-16,13 3-12 15,5 1-4-15,10 1-1 16,5-5 2-16,11 0 12 16,9-3 6-16,3-4 8 15,6-4 6-15,-1-5 9 16,-5-7-15-16,-3-4-19 16,-3 2-2-16,-11-1-7 15,-2 4 13-15,-7 9 26 16,-3 1 5-16,-2 7 22 15,-1 4 3-15,-3 3-7 16,0 0-1-16,-3-3-15 16,0-1 0-16,0-7 8 15,3-3-1-15,1-8-5 16,0-7-5-16,7-9-15 16,2-2 0-16,3-2-1 0,6 1-3 15,0 6-5-15,1 3 5 16,2 10 15-16,-2 3 15 15,-3 11 22-15,1 8-3 16,-3 9-12-16,-1 5-11 16,-1 6-12-16,-1 0-1 15,0-4-41-15</inkml:trace>
  <inkml:trace contextRef="#ctx0" brushRef="#br0" timeOffset="132280.3265">5495 10993 1457 0,'0'0'626'0,"-1"7"-379"15,-2 4-80-15,3 13-129 16,3 5-25-16,1 3-5 16,3 4 14-16,6-1-320 15</inkml:trace>
  <inkml:trace contextRef="#ctx0" brushRef="#br0" timeOffset="132797.2954">5802 10958 660 0,'-7'5'367'16,"-7"-3"-53"-16,14 4-178 15,7 2-20-15,17-2-44 16,7 3-12-16,12-1-29 16,3-6-7-16,0-2-7 15,0-2 2-15,-10-7-12 16,-4 2-20-16,-15-1-22 15,-9 1-7-15,-17 7-1 16,-12 5 17-16,-12 10 19 16,-4 3 19-16,1 4 23 15,4-3 1-15,13 4-16 0,5 2-19 16,14 0-22 0,2 4-1-16,15-3 10 0,4-3 7 15,17-7-43-15,11-6-133 16</inkml:trace>
  <inkml:trace contextRef="#ctx0" brushRef="#br0" timeOffset="133051.4266">6507 11064 1274 0,'-9'9'506'0,"-15"11"-335"16,-2 1-46-16,-5-3-55 15,-3 3-8-15,-3-11-14 16,0-3-7-16,6-10-8 15,2-10-5-15,10-3-14 16,4-1-6-16,11-3-19 16,4 4-10-16,13 1-6 15,6 4 2-15,10 10 12 16,2 5 8-16,4 11 5 16,-2 6 0-16,-6 7 0 15,-3 3 4-15,0 4-77 16,-6-3-496-16</inkml:trace>
  <inkml:trace contextRef="#ctx0" brushRef="#br0" timeOffset="133217.6231">6529 11108 1403 0,'5'-5'594'16,"5"-3"-372"-16,7 7-60 15,13 14-91-15,4 5-43 16,11 19-21-16,3 7-3 15,-5 10 1-15,-3 9 28 16,-11-5-115-16,-6-6-77 16</inkml:trace>
  <inkml:trace contextRef="#ctx0" brushRef="#br0" timeOffset="133367.4439">6915 11140 878 0,'-3'-13'405'0,"-3"-10"-68"16,-6 11-96-16,1 12 45 15,-6 9-48-15,-14 20-107 16,-5 9-39-16,-17 16-47 16,-1 6-13-16,3 2 3 15,5-2-69-15</inkml:trace>
  <inkml:trace contextRef="#ctx0" brushRef="#br0" timeOffset="133814.563">7092 10985 888 0,'-4'-3'513'16,"-5"0"-143"-16,5 7-158 15,2 11-67-15,3 13-114 16,6 5-20-16,7 7-6 16,3-3-1-16,8-7 0 15,1-9 2-15,8-12 7 16,1-9 9-16,-1-14 21 16,-2-7 6-16,-14-8 6 15,-5-3-3-15,-11 0-13 16,-2 2-16-16,-9 2-113 15,-2 8-52-15</inkml:trace>
  <inkml:trace contextRef="#ctx0" brushRef="#br0" timeOffset="134040.3536">7442 11061 963 0,'4'1'502'0,"0"2"-139"16,3 6-186-16,5 2-46 15,-2 4-60-15,0 0-17 16,1-4-23-16,-1 1-6 0,-1-8-6 16,1-2 17-16,-1-5 25 15,1-8 3-15,3-4 4 16,0-1-20-16,-2-4-27 16,-1 5-4-16,0 2-85 15,-2 5-71-15</inkml:trace>
  <inkml:trace contextRef="#ctx0" brushRef="#br0" timeOffset="134325.2343">7976 11118 903 0,'-1'-4'478'16,"1"-4"-119"-16,-6-3-142 0,-1 0-13 15,-7 0-18-15,-8-4-13 16,-5 4-50-16,-1 3-26 16,1 5-53-16,3 6-14 15,9 7-26-15,4-2-8 16,10 7-11-16,7 5-1 16,12-1 5-16,5 1 3 15,2-6 5-15,3-5 3 16,0-7 8-16,4-2-16 0,-5-9-114 15,-3-1-82-15</inkml:trace>
  <inkml:trace contextRef="#ctx0" brushRef="#br0" timeOffset="134446.5275">7945 10785 1330 0,'-6'-6'645'0,"4"-6"-272"15,-5 6-83-15,4 7-184 16,5 5-58-16,0 10-53 15,9 7 83-15</inkml:trace>
  <inkml:trace contextRef="#ctx0" brushRef="#br0" timeOffset="134833.3684">8283 10845 1186 0,'0'0'512'0,"-3"3"-290"15,6 17-60-15,-3 25-88 16,3 9-18-16,2 22-16 16,-2 6-7-16,4 7-11 15,-7 3-4-15,0-12-2 16,-2-10 0-16,-2-22-13 15,3-14-23-15,-1-20-116 16,2-8-37-16</inkml:trace>
  <inkml:trace contextRef="#ctx0" brushRef="#br0" timeOffset="134974.6627">8316 11136 1217 0,'2'-4'480'15,"13"-1"-327"-15,0-1-68 16,14 0-64-16,10 1 26 16,11 5-75-16</inkml:trace>
  <inkml:trace contextRef="#ctx0" brushRef="#br0" timeOffset="135491.5462">8815 10998 957 0,'-18'-8'569'16,"-16"-4"-33"-16,0 4-348 16,0 4-71-16,10 8-98 15,3 4-29-15,13 5-27 16,8 4-4-16,13-1 10 16,5-2 7-16,11-3 14 15,1-1 6-15,-1-1 8 16,-5-3 4-16,-8-4-4 15,-6-2-4-15,-9 0-7 16,-6 2-4-16,-17 0 7 16,1 5 4-16,-4-2 7 15,3 3-2-15,12 2-7 16,2 2-7-16,10-1-11 0,5 1-1 16,13-2 6-16,1-2 3 15,7 0 10-15,4-4 2 16,-6-8-20-16,1-3-7 15,-6-9-2-15,-4 0 2 16,2-2 28-16,-4-3 12 16,-6 1 51-16,0 1 14 15,-6 5 10-15,-1 3-8 16,-1 13-66-16,1 5-17 0,1 9-20 16,0 2 3-16,5 2 15 15,3 2 3-15,2-5 3 16,2-3 2-16,2-4 35 15,-1-8 25-15,-2-7 23 16,-6-1 6-16,4-7-29 16,0 2-12-16,-4 1-135 15,5 1 429-15</inkml:trace>
  <inkml:trace contextRef="#ctx0" brushRef="#br0" timeOffset="135765.3133">9276 11039 1195 0,'3'0'536'0,"2"5"-234"16,1 6-127-16,3 6-82 15,-4 4-18-15,2-3-27 0,-4 0-11 16,-3-6-14 0,-1-7-5-16,1-3-5 0,8-2-9 15,7-9-19-15,3-3-10 16,3-4-8-16,0-2 3 15,2 3 13-15,4 6 3 16,2 3 1-16,-4 6 9 16,-3 8 24-16,-4 2 21 15,-7 11 37-15,-2 0-1 0,-8 3-12 16,-1-2-16-16,0-6 169 16</inkml:trace>
  <inkml:trace contextRef="#ctx0" brushRef="#br0" timeOffset="136710.8353">10436 10976 957 0,'10'-6'415'0,"17"-4"-206"16,1 8-90-16,2 15-74 15,-3 9-13-15,-13 11-20 16,-8 2 0-16,-15 3 3 16,-7-4 2-16,2-11 1 15,2-2-6-15,10-14-11 16,2-6-1-16,7-5-7 15,4-9 1-15,11-3 6 16,5-4-2-16,4-1 0 0,0 4 2 16,-3-3 1-16,-8 7 3 15,-6 3 19-15,-6 2 17 16,-9 8 7-16,-1 3 4 16,-7 9-12-16,-1 6-15 15,5 1-10-15,1 4-4 16,12-2-8-16,7-1-1 15,8-7 4-15,3-4 3 0,-2-11 9 16,2-3 4-16,-6-13 4 16,0 2 0-16,-5-6-1 15,-5 0-2-15,-3 4-6 16,-4-1-4-16,0 9-3 16,-3 4-9-16,1 12-5 15,1 3 0-15,3 11-6 16,-2 3 6-16,2 5 5 15,-1 3-13-15,1-5-116 16,0 0-394-16</inkml:trace>
  <inkml:trace contextRef="#ctx0" brushRef="#br0" timeOffset="136846.2638">10865 10821 1376 0,'-1'-7'525'0,"-4"-6"-391"16,5 6-80-16,7 11-84 0,3 5-56 16</inkml:trace>
  <inkml:trace contextRef="#ctx0" brushRef="#br0" timeOffset="137029.9614">11021 11053 1316 0,'5'9'533'0,"7"10"-339"15,-1 6-41-15,2 2-77 16,0 0-22-16,4-8-36 16,4-2-4-16,1-16 3 15,3-4 1-15,2-13 4 16,-2-6 1-16,-4-5-3 16,-5-3-43-16,-5 8 433 15</inkml:trace>
  <inkml:trace contextRef="#ctx0" brushRef="#br0" timeOffset="137370.7902">11431 11033 906 0,'-1'-2'410'0,"1"-4"-155"16,8 12-151-1,7 4-32-15,-1 7 8 0,4 2 3 16,-6-2-1-16,-5 0-2 16,-3-3-15-16,-4 0-8 15,-1-9-13-15,0-3-2 16,1-6-4-16,0 3-7 16,0 0-16-16,1-3-11 15,8-13-14-15,44-26 0 16,-24 33 0-16,-2 5 1 15,-5 6 2-15,-2 7-1 0,-8 8 4 16,-1 6 1-16,-4 3 3 16,-2 1 4-16,4 1-63 15,-4-3 222-15</inkml:trace>
  <inkml:trace contextRef="#ctx0" brushRef="#br0" timeOffset="137661.5003">12056 11042 1114 0,'-14'-11'551'16,"-12"-10"-191"-16,0 13-189 15,0 3-61-15,3 14-75 0,2 10-22 16,5 4-18-16,5 3-6 15,12 2 1-15,6-5 0 16,10-2 3-16,2-7 4 16,2-10 8-16,1-1 8 15,-5-9 9-15,-3-2 4 16,-7-4-23-16,-7-3-28 16,-4 1-86-16,-1-4-74 0,0-2-375 15</inkml:trace>
  <inkml:trace contextRef="#ctx0" brushRef="#br0" timeOffset="137898.3413">12105 11039 705 0,'10'5'399'0,"9"9"-42"16,-4 1-60-16,-1 4-102 15,-5 0-26-15,-3 1-60 16,-2-5-25-16,-4-2-28 16,0-5-10-16,-3-8-9 15,4-3-9-15,2-10-20 16,5-2-10-16,9-7-35 15,5 2-5-15,7 4 6 16,0 0 3-16,2 11 14 16,-2 5 3-16,-8 9 20 15,-2 9 18-15,-13 6 22 16,-4 4 6-16,-4 3-13 16,1-1-5-16,3-4 376 15</inkml:trace>
  <inkml:trace contextRef="#ctx0" brushRef="#br0" timeOffset="138418.7037">13506 10953 991 0,'-14'-1'455'0,"-14"1"-218"0,-7 3-45 15,3 12-106-15,2 6-40 16,11 11-49-16,10 0-14 15,17 1 0-15,12-3 1 16,13-9 16-16,7-5 7 16,1-10 36-16,-1-6 29 15,-13-8 39-15,-10-4 12 16,-15-4-14-16,-7-3-26 16,-16 2-50-16,-7 2-10 0,-3 5-103 15,1 3-41-15</inkml:trace>
  <inkml:trace contextRef="#ctx0" brushRef="#br0" timeOffset="138584.082">13619 10990 1323 0,'15'-5'537'0,"17"-1"-346"15,9 0-62-15,4 1-74 16,1 4-21-16,-5 1-25 15,-5 0-51-15,-13 0-163 16,-7 3-190-16</inkml:trace>
  <inkml:trace contextRef="#ctx0" brushRef="#br0" timeOffset="138717.3337">13802 11012 784 0,'-2'11'428'0,"-2"6"-88"16,1 8-184-16,3 2-43 15,4 3-57-15,1-3-15 16,9-1-46-16,0-4-8 16</inkml:trace>
  <inkml:trace contextRef="#ctx0" brushRef="#br0" timeOffset="139136.3603">14206 11091 1086 0,'-6'-13'506'0,"-8"-10"-217"16,-5-4-56-16,1 1-98 15,-2 7-37-15,0 7-60 16,1 6-22-16,1 14-29 16,4 5-7-16,9 6-1 15,5 4 2-15,13-9 3 31,-6-7 3-31,0 1 9 0,22 14 4 0,8-7 8 16,2-5 1-16,-19-14-1 16,2-4-2-16,-4-5 1 0,-2-5 0 15,-2-7 4-15,1 5-1 16,-7 0-5-16,0 9-5 16,-1 7-14-16,1 8-7 15,3 9-1-15,0 4 3 16,4 7 11-16,0-4 6 15,-3-2 2-15,2-2 2 16,-3-10 34-16,2-4 26 16,-1-7 30-16,-1 0 10 0,0-10-24 15,-1-2-26-15,-5 1-35 16,2-3-49-16</inkml:trace>
  <inkml:trace contextRef="#ctx0" brushRef="#br0" timeOffset="139735.7361">15594 10968 908 0,'-9'7'420'0,"-12"13"-164"15,-4 2-72-15,-10 3-51 16,2 3-41-16,0-4-50 16,2-3-16-16,11-9-9 15,1-7 9-15,8-7 10 16,0-9 1-16,4-6-4 16,1-4-11-16,6-3-15 15,3 1-3-15,4-1 1 16,5 4 3-16,6 6 5 15,1 6 0-15,7 18-7 0,-1 3-2 16,2 12-5-16,1 6 0 16,-3-1-23-16,-2 2-53 15</inkml:trace>
  <inkml:trace contextRef="#ctx0" brushRef="#br0" timeOffset="139886.1873">15457 10760 1492 0,'-2'-6'569'0,"-1"-4"-455"15,3 6-74-15,15 9-123 16,5 4 0-16</inkml:trace>
  <inkml:trace contextRef="#ctx0" brushRef="#br0" timeOffset="140443.2649">15701 10665 989 0,'7'-1'373'0,"14"-1"-275"0,7 2-33 16,10 3-11-16,4 3-9 16,7 3-12-16,-3-1-7 15,-7 0-6-15,-6 0 3 16,-14-5 9-16,-6-1 2 16,-13-2-5-16,-7-3-5 15,-7-1-10-15,-3-1-5 16,-3 3-7-16,0 2-3 0,5 1-10 15,2 3-3-15,3 6-8 16,5 2 1-16,0 4 4 16,3 2 2-16,3 3 9 15,2 1 3-15,2-1 3 16,1-3 1-16,-2-2 4 16,1-3 2-16,-2-5 0 15,1 1-1-15,2 3-10 16,0 5-6-16,7 11-7 15,3 5-2-15,5 11 11 16,-1 1-13-16,-1 1 11 16,-8-2 4-16,-17-6 5 15,-6-1 23-15,-19-11 13 16,-6-4 6-16,-3-16 23 16,-2-7 16-16,6-15 9 15,6-4-8-15,10-4-35 16,7 0-32-16,13 5-81 0,7 5-41 15,12 5-210-15</inkml:trace>
  <inkml:trace contextRef="#ctx0" brushRef="#br0" timeOffset="140903.5221">16286 11057 621 0,'1'-6'412'0,"-1"-10"36"15,-4-1-137-15,-5-1-83 16,-5-3-43-16,-4 2-72 16,-3 7-43-16,0 6-65 15,3 6-21-15,0 14-16 16,5 4-1-16,4 9 8 16,1-2 8-16,16 2 4 15,3-3 3-15,16-8 6 16,4-2 4-16,5-10 8 15,-2-1 5-15,-4-8 3 16,-3-3 2-16,-8-5 1 16,-1-3-1-16,-7-2 2 15,1-1 0-15,-5 0-8 16,1-1-3-16,-3 9-16 16,1 2-9-16,0 15-12 0,2 8-1 15,0 3 6-15,-2 5 6 16,3-1 12-16,-1 2 4 15,1-4-3-15,4-1 23 16,0-8 37-16,-1-6 21 16,3-8 29-16,-2-5-10 15,0-8-21-15,-5-5-17 16,3 3-25-16,-3 1-2 0,0 5-100 16,4 2-74-16</inkml:trace>
  <inkml:trace contextRef="#ctx0" brushRef="#br0" timeOffset="141217.3316">16982 10996 971 0,'0'4'500'15,"0"1"-143"-15,-7 9-196 16,-1 2-43-16,-6 3-62 15,-2 0-10-15,-5-1-25 16,1-3-5-16,-7-6 5 16,3 0 5-16,-1-11-17 15,0-4-17-15,10-4-20 16,4-7-11-16,10 4 1 16,3-5 8-16,11 3-1 0,3 5 10 15,5 9 22-15,-1 1 14 16,3 10 18-16,-2 4-4 15,-1 4-10-15,-2 6-6 16,-2 0 15-16,-1-2-35 16</inkml:trace>
  <inkml:trace contextRef="#ctx0" brushRef="#br0" timeOffset="141462.8916">15828 10895 898 0,'24'0'500'15,"24"1"-81"-15,22 2-258 16,9 4-35-16,18-6 399 16</inkml:trace>
  <inkml:trace contextRef="#ctx0" brushRef="#br0" timeOffset="142395.8506">17615 10929 1096 0,'-1'-2'508'15,"-3"-2"-202"-15,3 11-221 0,1 8-49 16,3 16-38-16,0 2 0 16,7 2 0-16,4-2 2 15,7-11 6-15,7-5 3 16,6-10 10-16,3-7 6 15,-2-12 10-15,-4-5 4 16,-12-7 2-16,-4 0 0 0,-9-5 1 16,-5 3 4-16,-2 6-10 15,-2 5-13-15,-1 15-37 16,2 8-16-16,0 24-8 16,-2 11 5-16,2 19 21 15,-2 8 5-15,2 13 1 16,-4 4 3-16,-10-7 6 15,-5-8 4-15,-10-21 29 16,-2-12 5-16,-4-22 13 16,0-8 10-16,9-24-20 15,4-8-23-15,18-18-55 16,6-8-39-16,15-6-111 16,12-4-64-16</inkml:trace>
  <inkml:trace contextRef="#ctx0" brushRef="#br0" timeOffset="142551.5785">18028 10741 910 0,'3'-8'568'16,"-3"-9"-11"-16,3 9-260 16,-3 12-186-16,-4 6-61 15,3 17-61-15,1 6 0 16,6 8 3-16</inkml:trace>
  <inkml:trace contextRef="#ctx0" brushRef="#br0" timeOffset="142953.5685">18102 11004 994 0,'1'4'377'0,"-1"0"-269"15,7 9-33-15,6 0-14 16,2-2 8-16,5 2-2 16,3-4-8-16,-2-7-7 15,1-1 0-15,-4-5 13 16,-4-7 3-16,-4-4-4 16,-3 0-6-16,-2-1-22 15,-4-2-4-15,-3 5-13 16,-1 1-10-16,2 9-35 15,0 9-9-15,0 14-10 0,0 8 2 16,1 19 24-16,0 8 5 16,8 19 3-16,0 5 4 15,-7 7 7-15,-2-6 4 16,-19-16 18-16,-5-10 8 16,-7-21 9-16,-4-11 9 15,1-21 7-15,3-4-9 16,10-14-14-16,8-5-27 0,11-4-64 15,5-7-39-15,14-4 157 16</inkml:trace>
  <inkml:trace contextRef="#ctx0" brushRef="#br0" timeOffset="143211.3268">18602 11199 1161 0,'0'0'571'0,"0"0"-217"16,0 2-153-16,0-2-50 15,0 0-81-15,0 0-27 16,0 0 351-16</inkml:trace>
  <inkml:trace contextRef="#ctx0" brushRef="#br0" timeOffset="148050.6793">19277 10723 773 0,'6'-9'419'0,"5"-10"-113"15,-8 20-157-15,-2 13-46 16,-10 29-64-16,-3 17-16 16,-7 20-5-16,-5 2 3 15,3-6-7-15,0-10 0 16,2-17 7-16,7-6-22 15,2-17-42-15,2-7-13 16,2-19-31-16,-1-12 13 16,7-16 25-16,1-7 8 15,14-8 19-15,1 0 10 16,5-8 16-16,3-1 13 0,3-2 25 16,1-1 14-16,-1 8 26 15,-4 6 7-15,-10 18 7 16,-5 7-6-16,-7 11-34 15,1 5-18-15,-1 11-38 16,2 9-12-16,2 23 3 16,2 12 0-16,6 13 8 15,4-2 3-15,6-5 2 16,2-9 3-16,0-14 20 16,-3-5-34-16,-4-17-64 15,-4-7-42-15,-14-11-159 16,-3-5-54-16</inkml:trace>
  <inkml:trace contextRef="#ctx0" brushRef="#br0" timeOffset="148425.9598">19186 11088 468 0,'4'1'291'0,"4"1"-26"16,16 1-102-16,7-2-36 16,14 4-59-16,4-2-25 15,5 3-24-15,-3 2 8 16,-12-3-126-16,-2 2-60 15,-18-5-45-15,-5-2-10 16,-4-2 180-16,-8-3 103 0,-2 2 96 16,2 3 20-16,-2 0-18 15,0 0-33-15,5 8-41 16,-2 8-13-16,29 31-27 16,-28-30-7-16,-3-3-9 15,0-2-4-15,0-10 13 16,1-5 2-16,1-9-4 15,3-4-5-15,2-6-24 16,1-2-6-16,6 1-9 16,3 2 4-16,6 7 6 15,3 4 1-15,2 10 3 16,-3 3-7-16,-3 12-7 16,-2 6 0-16,-7 3 1 15,-4 4 21-15,-4-2-118 16,-5 1-196-16</inkml:trace>
  <inkml:trace contextRef="#ctx0" brushRef="#br0" timeOffset="148693.2461">20196 11205 866 0,'-3'-13'439'0,"-8"-13"-108"15,-2 1-77-15,-9 6-72 16,-2 4-36-16,-4 7-73 16,4 8-29-16,-1 3-42 15,6 9-10-15,7 4-8 16,3-2-2-16,10 6 5 16,5 2 4-16,11-2 9 15,3-2 4-15,6-5 4 16,2-3 1-16,0-3-35 15,1-4-60-15</inkml:trace>
  <inkml:trace contextRef="#ctx0" brushRef="#br0" timeOffset="148800.6242">20161 10979 1221 0,'-4'-6'480'0,"-1"0"-359"0,5 6-22 16</inkml:trace>
  <inkml:trace contextRef="#ctx0" brushRef="#br0" timeOffset="149352.8705">20606 11083 672 0,'15'3'281'0,"20"2"-156"16,8-1-16-16,8 2-4 16,-1-4-16-16,-6-2-10 15,-1 0 2-15,-17-4 8 16,-7-4 1-16,-10-2 3 15,-7 2-12-15,-7 1-23 16,-10 3-12-16,-3 1-31 16,-4 3-14-16,3 7-15 15,4 4-5-15,-1 6-4 16,4 3 2-16,5 3 8 16,4 1 5-16,5 0 8 0,4-1 3 15,10-2 5-15,-1-3 2 16,1-4 4-16,4-6 2 15,-5-8 5-15,1-4-13 16,6-8-38-16,-6-4-5 16,1-4-9-16,-2 0 14 15,-3-3 51-15,-3-2 23 16,-1 2 46-16,0 6 19 16,-4 8-2-16,-1 5-24 0,-3 11-51 15,0 4-19 1,1 4-16-16,3 4 1 0,-2 2 2 15,1 0 1-15,-2-2 1 16,-1 0 1-16,4-5-28 16,-1-3-56-16</inkml:trace>
  <inkml:trace contextRef="#ctx0" brushRef="#br0" timeOffset="149595.2068">21298 11044 710 0,'0'-2'456'16,"0"-2"-3"-16,10 8-293 16,1 7-50-16,9 12-63 0,1 5 3 15,-4 8 0-15,-2 1 7 16,-11-4 8-16,-4-4 1 15,-8-9 0-15,-7-7-4 16,-8-13-21-16,-1-6-51 16</inkml:trace>
  <inkml:trace contextRef="#ctx0" brushRef="#br0" timeOffset="150551.6025">2096 12095 765 0,'-6'-6'388'16,"-11"-6"-100"-16,0 1-45 15,-4 5-65-15,0 4-42 16,3 4-80-16,0 3-35 16,4 2-48-16,7 7-13 0,14 4-2 15,8 3 7-15,16-2 25 16,-4-6 7-16,-1-7 10 16,-3-3 5-16,-16-4 14 15,-5 0-3-15,-12-5-6 16,-8 4-5-16,-6-2-13 15,-8 3-1-15,-1 6-7 16,-1 3-6-16,6 8 4 16,10 5 2-16,16 4 4 15,6 2 4-15,16 2-1 16,9 2 2-16,5-5 5 16,3 0 3-16,-1-13 2 15,-3-8 12-15,1-11-63 16,0-10-454-16</inkml:trace>
  <inkml:trace contextRef="#ctx0" brushRef="#br0" timeOffset="151049.7697">2154 11860 1054 0,'1'0'407'15,"9"2"-292"-15,8 0-53 16,13 0-48-16,5 1-2 16,5-3 0-16,-1 1 1 15,-4-2 5-15,-6-2 6 0,-11 1 10 16,-9 0 8-16,-11 0-8 16,-3 0-9-16,-11 2-15 15,0 2-10-15,-3 0-2 16,-1 0-5-16,9 6-12 15,3 0-6-15,10 7-7 16,5 3 2-16,9 0 8 16,2 4 6-16,3 2 8 15,-2-3 5-15,-5-1 9 16,-8-4 6-16,-8-7 11 16,-5 0 2-16,-7 0-3 15,2-2-5-15,4 6-22 16,2 0-10-16,8 4-12 15,5 8-4-15,8 10 6 16,2 3 8-16,-2 3 12 0,-3 0 8 16,-12-6 17-16,-9-5 7 15,-9-6 14-15,-7-8 5 16,-11-16 2-16,2-4-8 16,5-11-42-16,6-4-23 15,14-3-81-15,7 0-88 16,10 3-165-16</inkml:trace>
  <inkml:trace contextRef="#ctx0" brushRef="#br0" timeOffset="151211.4257">2636 12155 813 0,'6'-7'473'0,"-1"-8"-68"16,2 1-91-16,-2 9-142 15,-3 5-58-15,3 13-74 16,-1 9-24-16,-1 14-15 15,-1 2 1-15,-1 3-67 16,3 1 143-16</inkml:trace>
  <inkml:trace contextRef="#ctx0" brushRef="#br0" timeOffset="151496.0143">2999 12152 1043 0,'-13'-11'537'0,"-6"-6"-156"15,-6 7-213-15,5 8-58 16,0 7-90-16,1 3-30 16,8 9-20-16,3 4-2 15,9 8 10-15,7-1 9 16,7-3 6-16,3-7 4 0,2-6 6 15,0-4 7-15,-6-7 12 16,-6 0 9-16,-5-1 11 16,-6-5 9-16,-11 1-88 15,-2-2-66-15</inkml:trace>
  <inkml:trace contextRef="#ctx0" brushRef="#br0" timeOffset="152003.9188">3127 12148 811 0,'0'-4'477'15,"2"-1"-71"-15,-2 1-187 16,0 3-54-16,-1 1-83 16,0 0-29-16,0 0-35 15,-4 10-4-15,-6 47-12 16,13-30-2-16,6-1-2 0,4-1 1 15,4-8 4-15,6-4 4 16,-1-12 10-16,1-3 13 16,-2-8 23-16,-4-5 7 15,-4-1 2-15,-5-2-7 16,-5 1-21-16,-2 3-8 16,0 4-11-16,0 3-8 15,0 7-16-15,0 3-7 0,0-3-5 16,0 0 2-16,1 14 9 15,14 30 5-15,-1-28 4 16,4-2 1-16,2-8 3 16,-2-1 2-16,-2-7 6 15,-1-5 1-15,2-4 2 16,-4-4 2-16,1-4-34 16,-1-3-48-16,-12-5-160 15,0 1-108-15,-7-4-54 16,-3 0 44-16,-1-1 230 15,0 0 172-15,-2 6 202 16,4 2 52-16,1 11 9 16,1 4-48-16,4 6-120 15,0 2-60-15,2 7-78 16,0-7-37-16</inkml:trace>
  <inkml:trace contextRef="#ctx0" brushRef="#br0" timeOffset="152363.5063">3828 12164 1106 0,'-6'-8'558'0,"-4"-8"-183"16,-6 1-83-16,2 5-134 16,-6 5-56-16,-1 5-80 15,1 8-25-15,-3 10-26 16,4 3 0-16,5 8 12 16,5 0 1-16,9 3 2 15,7 1 2-15,11-5 4 16,4-4 4-16,-2-10 8 15,2-7 4-15,-6-8 10 16,-2-5 3-16,-4-7-5 16,-6-3-23-16,-7 1-102 15,-5 0-101-15</inkml:trace>
  <inkml:trace contextRef="#ctx0" brushRef="#br0" timeOffset="152453.4418">3846 12178 695 0,'3'2'259'16</inkml:trace>
  <inkml:trace contextRef="#ctx0" brushRef="#br0" timeOffset="153096.0935">4199 12083 1040 0,'-15'-3'500'0,"-9"-2"-212"16,3 5-159-16,4 6-53 16,6 4-82-16,7 1-17 15,7-1-7-15,5 2 4 16,9-2 16-16,2 0 8 15,2 0 8-15,-5-7 5 16,-3-3 9-16,-5 1 10 16,-8-4 3-16,-4 2-6 15,-11 1-13-15,-2 1-9 16,-7 3-5-16,2 1-4 0,8 5-11 16,3 0-5-16,9 3-8 15,4 3 2-15,7-1 11 16,5 0 5-16,5-3 8 15,2-2 4-15,0-6 6 16,-1-3 1-16,-1-3 4 16,-1-4 0-16,0-2-2 15,0-4-1-15,-1-2-2 16,0 1-1-16,-5-3-11 16,-3 4 27-16,-3 7 31 15,-2 4 7-15,-2 10 16 16,0 6-28-16,2 3-31 15,-1 2-7-15,2-1 0 16,-2-3-25-16,1-6-125 16,0-4-88-16</inkml:trace>
  <inkml:trace contextRef="#ctx0" brushRef="#br0" timeOffset="153277.5219">4523 12141 689 0,'7'0'410'16,"16"2"-34"-16,-1 4-120 15,7 5-102-15,1 3-24 16,-5 4-34-16,-2 3-24 16,-8 5-4-16,-7 0 1 0,-12 2 12 15,-10-6 17-15,-13-1-15 16,-3-5-15-16,0-10-56 16,4-3 353-16</inkml:trace>
  <inkml:trace contextRef="#ctx0" brushRef="#br0" timeOffset="154071.3439">5749 12107 417 0,'19'3'162'0,"23"-3"-115"16,1-3-10-16,-7-1-7 15,-10-5 1-15,-18 1-19 16,-11 1-11-16,-15 2-1 16,-7 4 17-16,-12 2 40 15,0 7 22-15,3 2 48 16,7 8-12-16,14 7-20 16,7 0-9-16,12 5-51 15,8 0-8-15,10-5-2 16,1-5-2-16,8-7 2 15,-2-6 4-15,0-10 8 0,-2-9 2 16,-6-6-1-16,-4-6-1 16,-7-1-11-16,-3 0-3 15,-4 3-7-15,0 5 0 16,-2 10-4-16,5 4 1 16,-4 10 11-16,3 6 1 15,-4 9 6-15,-2 2 4 16,-2-1 0-16,-3-1 1 15,3-6-1-15,-1-5-3 0,2-9 6 16,2-3 0-16,5-9-6 16,3-5-3-16,7-6-19 15,0 0-7-15,6 1 3 16,0 2 4-16,1 11 6 16,-3 5 3-16,-8 8-3 15,-4 11-3-15,-8 10-3 16,-1 1-1-16,1 2-51 15,-1-1-68-15</inkml:trace>
  <inkml:trace contextRef="#ctx0" brushRef="#br0" timeOffset="154265.3211">6464 12101 1118 0,'4'2'461'0,"2"9"-269"15,4 3-58-15,5 10-47 0,1 2-11 16,-3-1 6-16,-7-3 7 16,-11-5 12-16,-8-4-2 15,-4-8-26-15,-5-5-9 16,4-7-112-16,-2-4-208 16</inkml:trace>
  <inkml:trace contextRef="#ctx0" brushRef="#br0" timeOffset="155134.9362">7621 12037 837 0,'-9'-8'433'16,"-16"-3"-115"-16,-1 2-76 16,-8 1-100-16,3 8-49 15,11 3-81-15,3 2-26 16,14 10-31-16,4 0-3 0,12 2 12 15,9-2 14-15,6-4 18 16,6-2 4-16,-3-5 8 16,-6-5 6-16,-8-2 8 15,-9 1-10-15,-11 1-23 16,-6 3-14-16,-14 0-18 16,-3 4 8-16,-7 6 17 15,3-3 7-15,10 8 1 16,-2-2-1-16,15 3-9 15,6 1-4-15,4 0 7 16,12-1 3-16,7-5 15 16,4-2 6-16,10-7 5 15,-1-4 2-15,2-7 3 16,-3-5 3-16,-5-3 1 16,-2-3-1-16,-9-1-6 0,-3 3-3 15,-7 7-10-15,0 6-3 16,-3 3 7-16,-2 5 2 15,0 6 5-15,-3-3 3 16,0 4-5-16,-2-1 1 16,0-5 6-16,-3-1 7 15,-1-6 5-15,4-2 0 16,1-11-8-16,2-3-8 16,7-5-7-16,-4-5-1 0,9 5 1 15,2 3 9-15,1 5 21 16,3 5 2-16,-5 6 3 15,-2 4-5-15,-2 10-17 16,2 5-4-16,-1 7-3 16,-2-2-4-16,-3 4 22 15,-2 2-51-15,0-2-105 16,3-1-445-16</inkml:trace>
  <inkml:trace contextRef="#ctx0" brushRef="#br0" timeOffset="155284.794">8107 12075 883 0,'0'1'547'15,"0"-2"-6"-15,0 13-289 16,-3 12-75-16,1 9-75 16,0 9-31-16,8-4-13 0,3-5 326 15</inkml:trace>
  <inkml:trace contextRef="#ctx0" brushRef="#br0" timeOffset="155792.0723">8325 12050 735 0,'-1'-3'418'0,"5"3"-27"15,2-2-187-15,-6 2-79 16,12-1-22-16,47-7-37 16,-26 1-17-16,3-3-25 0,-5 0-2 15,-10 0 4-15,-9 1 3 16,-13 4-9-16,-4-1-8 15,-10 13-16-15,-4 6-8 16,1 4 3-16,-3 9 5 16,7-4 6-16,4 6 3 15,3 2 1-15,6-1-1 16,9 0 1-16,7-5 0 0,12-6 9 16,6-8-27-16,6-14-109 15,6-6-98-15</inkml:trace>
  <inkml:trace contextRef="#ctx0" brushRef="#br0" timeOffset="156020.5213">8974 12069 483 0,'4'3'366'0,"3"6"65"15,-9 2-47-15,-11 10-133 16,-5 2-54-16,-8 3-100 16,-3-1-30-16,-3-3-29 15,2-5-7-15,2-12-3 16,4-8-1-16,2-13-6 15,2-6-6-15,11-3-20 16,6-1-9-16,12-1-9 16,7 3 6-16,8 9 19 0,2 4 9 15,4 18 14 1,-2 8-2-16,-3 18-9 0,-1 7-1 16,-7 7 110-16</inkml:trace>
  <inkml:trace contextRef="#ctx0" brushRef="#br0" timeOffset="156422.0174">9138 12023 1245 0,'-5'1'537'0,"0"10"-323"15,5 6-75-15,16 25-104 0,13 11-20 16,14 17-1-16,3 7 4 16,-3-2 1-16,-7-8 20 15,-13-16-104-15,-3-13-59 16</inkml:trace>
  <inkml:trace contextRef="#ctx0" brushRef="#br0" timeOffset="156601.6313">9392 12050 1147 0,'-8'6'485'0,"-13"7"-274"15,-6 9-77-15,-8 21-96 16,-6 4-10-16,-5 15-18 15,0 6-5-15,7-1 5 16,4-6-50-16,20-11-134 16,5-11-169-16</inkml:trace>
  <inkml:trace contextRef="#ctx0" brushRef="#br0" timeOffset="156862.1853">9517 12069 1341 0,'-5'3'498'15,"-5"5"-402"-15,5 4-32 16,8 6-54-16,9 2-8 16,12 0-2-16,5-3 4 15,11-5 23-15,0-4 11 16,-1-9 41-16,-5-8 18 15,-15-8 7-15,-2 0-5 0,-16-6-33 16,2 8-15-16,-5-2-95 16,-6 2-69-16,-5 6 173 15</inkml:trace>
  <inkml:trace contextRef="#ctx0" brushRef="#br0" timeOffset="157070.4995">9804 12047 1291 0,'7'2'523'0,"8"8"-329"16,1 4-51-16,3 8-51 16,-2 2-16-16,-2-2-23 15,-6-1-13-15,1-8-14 16,-4-2-3-16,4-11 7 16,1-1 3-16,2-12 3 15,2-2-1-15,1-3-13 16,-1-3-7-16,1 4-30 15,-3 3-50-15,2 3-10 16</inkml:trace>
  <inkml:trace contextRef="#ctx0" brushRef="#br0" timeOffset="157379.0417">10397 12089 620 0,'1'-6'450'0,"4"0"25"0,-4-2-189 16,-3-1-45-16,-8-2-56 16,-5-4-20-16,-8 2-37 15,-3-1-23-15,3 10-48 16,-2 4-18-16,6 4-35 16,0 8-7-16,10 6-7 15,3 2 0-15,12 6 3 16,7 1 3-16,5-2 4 15,7-3 3-15,3-8 2 16,7-5 1-16,0-14-1 16,-1-4-34-16,-10-12-89 15,-5 0-76-15,-11-7-231 16,-8-6-199-16</inkml:trace>
  <inkml:trace contextRef="#ctx0" brushRef="#br0" timeOffset="157474.7703">10398 11803 553 0,'-5'-7'439'0,"-3"-3"103"0,-1 6-141 15,1 10-174-15,3 10-77 16,5 12-116-16,0 4-4 16,9 9-129-16</inkml:trace>
  <inkml:trace contextRef="#ctx0" brushRef="#br0" timeOffset="157872.6663">10722 11898 1281 0,'-8'-5'536'0,"-4"3"-346"0,3 11-62 16,6 30-81-16,6 13-29 15,9 22-3-15,2 6 2 16,-4 7 2-16,-2 3-1 16,-5-8-2-16,-1-9 3 15,2-23-89-15,0-13-46 16</inkml:trace>
  <inkml:trace contextRef="#ctx0" brushRef="#br0" timeOffset="158024.2863">10758 12132 1053 0,'6'0'417'15,"3"1"-218"-15,17 1-195 16,10 0-9-16,16 0-6 16,8-1-61-16</inkml:trace>
  <inkml:trace contextRef="#ctx0" brushRef="#br0" timeOffset="158521.3577">11256 12082 659 0,'-7'-7'406'0,"-8"-4"-36"16,-7-6-80-16,-6 5-120 15,2 4-32-15,-2 4-58 16,3 3-28-16,5 6-51 16,3-2-21-16,9 6-24 15,5 4 2-15,12 1 7 0,6 2 8 16,9-6 19-16,5 0 7 15,-2-6 7-15,0 0-3 16,-9-4-12-16,-6 1-6 16,-10-1-11-16,-7 1 3 15,-11-1 11-15,-3 2 12 16,-3 2 15-16,1 3 2 16,7 1-3-16,7 3-12 0,10 5-11 15,4-3-2-15,11 1 7 16,4-1 4-16,2-10 8 15,3-1 5-15,-6-7 3 16,0-7 3-16,0-2-2 16,-3-2-1-16,0-1-1 15,-4-2-4-15,-3 3 23 16,-3 1 2-16,1 7-3 16,1 4-1-16,-2 4-31 15,1 8-5-15,-1 8-2 16,0 1 3-16,1 4 5 15,2-4 3-15,0-6 24 16,2-6 23-16,0-7 41 16,-1-5 11-16,1-10-3 15,0 2-19-15,-3-6-38 16,-2 5-12-16,-2 3-53 16,1 2-70-16,2 8-84 0</inkml:trace>
  <inkml:trace contextRef="#ctx0" brushRef="#br0" timeOffset="158951.9306">11688 12034 1086 0,'5'-5'513'15,"3"4"-237"-15,-1 1-60 16,2 13-106-16,1 7-43 0,0 8-31 16,0 2-7-16,-5-2-10 15,0-2-3-15,-1-10-3 16,2-5-6-16,2-11-22 15,2-6-6-15,1-9-4 16,6-2 4-16,-5-6 20 16,1 3 2-16,0 0-1 15,-2 4-2-15,2 9-4 16,-3 4 2-16,1 7-1 16,-2 6 3-16,0 4 1 15,1 2 1-15,0 2 1 16,1-2 1-16,1-5 3 15,4-4 3-15,2-11 4 16,3-2 1-16,4-8 0 16,0-1-3-16,1 0-8 15,1 3-4-15,1 6-5 0,-1 4 0 16,-4 8 14-16,-2 0 11 16,-10 7 32-16,-1 4 19 15,-8 3 22-15,-3 0 8 16,-7-2-18-16,-5-4-18 15,-2-5-54-15,1-3 316 16</inkml:trace>
  <inkml:trace contextRef="#ctx0" brushRef="#br0" timeOffset="159388.1393">13045 11893 1051 0,'0'-1'530'0,"0"1"-181"16,1 16-210-16,4 15-62 16,7 15-62-16,2 6-4 15,1 1-1-15,0-8 7 0,-7-9-72 16,-1-6-68-16</inkml:trace>
  <inkml:trace contextRef="#ctx0" brushRef="#br0" timeOffset="159745.0162">13271 12014 856 0,'-10'1'404'0,"-16"3"-146"16,-3 1-83-16,1 0-74 16,-1 2-32-16,8 0-59 15,10 2-24-15,7 1-14 16,8-1 7-16,14 1 15 15,5-2 13-15,4 4 7 16,3-1-5-16,3-3 1 0,2 2-8 16,5-8-55-16,-2-2-21 15,-6-7-32-15,-4-5 7 16,-9-5 55-16,-1-5 46 16,-7-6 114-16,0 2 38 15,-9 7 70-15,-2 6 3 16,0 8-71-16,-3 11-40 15,0 6-70-15,2 9-31 16,2 8-12-16,2-4 0 0,2 1 0 16,1-2 44-16,0-7-131 15,0-2 150-15</inkml:trace>
  <inkml:trace contextRef="#ctx0" brushRef="#br0" timeOffset="159881.8337">13495 11681 1232 0,'-5'-5'497'0,"-1"-4"-331"15,3 4-100-15,6 8-103 16,4 6-96-16</inkml:trace>
  <inkml:trace contextRef="#ctx0" brushRef="#br0" timeOffset="160074.6078">13612 11887 720 0,'4'18'465'0,"4"11"-22"16,2 7-212-16,1 0-62 16,1-4-87-16,-3-4-28 15,-2-8-24-15,3-7-7 16,-2-6 4-16,2-4 7 16,2-7 11-16,-1-5 8 15,1-6 1-15,-4-4-7 16,-1 1-16-16,-3 1 0 0,-1 1-123 15,3 2-19-15</inkml:trace>
  <inkml:trace contextRef="#ctx0" brushRef="#br0" timeOffset="160375.3874">13942 11954 1021 0,'2'6'430'0,"3"11"-223"15,1 2-64-15,2 3-34 16,-3 2-17-16,-3-6-25 16,-2 1-11-16,-4-9-15 15,1 0-2-15,0-2-2 16,2-8 3-16,1-6-2 16,4-3-5-16,5-8-17 15,2 2-10-15,9 0-9 16,0 0 1-16,5 11 9 0,-1-1 4 15,-1 10 8 1,-2 4-2-16,-12 5-4 0,2 8-1 16,-8-1-4-16,-3 1 20 15,6-1-95-15,-3-4 475 16</inkml:trace>
  <inkml:trace contextRef="#ctx0" brushRef="#br0" timeOffset="160690.2933">14560 12039 1148 0,'-4'-10'505'0,"-5"-11"-255"15,-7 6-59-15,-4 7-93 16,-4 8-36-16,-2 6-50 15,-1 4-9-15,8 12-3 16,3 2-1-16,9 4-4 16,7 2 1-16,8-9 2 15,4-3 2-15,6-4 7 16,-2-6 6-16,-2-7 37 16,-4-5 7-16,-1-5 8 0,-4-5-2 15,-5 1-33-15,-2 0-41 16,-4 0-93-16,3 7 121 15</inkml:trace>
  <inkml:trace contextRef="#ctx0" brushRef="#br0" timeOffset="161143.1743">14661 12064 880 0,'6'-4'464'0,"2"-4"-124"0,6 12-158 16,-2 5-42-16,-2 5-52 15,-2 5-15-15,-5 0-29 16,2-2-7-16,-4-3-14 16,2-4-4-16,3-4-3 15,4-5 0-15,2-6-16 16,7-1-11-16,0-11-6 16,2-1-4-16,2 2 12 15,-2 0 5-15,-3 5-3 16,-1 3-2-16,-4 8 4 15,0 7 4-15,-5 8 6 16,0 4 6-16,-1 0-2 16,1-2-2-16,3-5 2 15,4-4 1-15,2-8 6 16,0-5 0-16,3-6-4 16,-1-5-1-16,-1-6-6 0,1 0-1 15,0 2-3-15,-4 3-3 16,4 8 6-16,2 9-3 15,1 8 9-15,-1 3 7 16,-2 10 16-16,-4 1 23 16,-4-1 40-16,-3 0 20 15,-8-5 1-15,-3-6-12 16,-5-4-39-16,-4-4-15 16,0-1 228-16</inkml:trace>
  <inkml:trace contextRef="#ctx0" brushRef="#br0" timeOffset="161609.4812">15959 12148 929 0,'0'2'466'15,"-1"3"-117"-15,-15 14-187 16,-7 4-37-16,-10 6-46 16,-3-2-26-16,9-5-53 15</inkml:trace>
  <inkml:trace contextRef="#ctx0" brushRef="#br0" timeOffset="162160.541">16610 11964 889 0,'-3'-5'403'0,"-9"-7"-177"16,-1 2-55-16,-5 5-60 15,-2 5-24-15,4 11-41 16,0-2-20-16,8 2-30 16,4 1-9-16,6-1-6 15,7 2 2-15,8 1 12 16,0-6 5-16,4-2 8 16,1-2 2-16,-7-4 3 15,-4 3 2-15,-6-3-5 16,-9 1-5-16,-8 1-6 15,-5 4-4-15,-9 0 5 16,4 4 10-16,0 0 14 16,6 2 1-16,12 4 5 0,1-2-4 15,14 1-3 1,0-1 1-16,4-4-5 0,1 0-5 16,2 0 19-16,-1-5-40 15,-1-6-112-15</inkml:trace>
  <inkml:trace contextRef="#ctx0" brushRef="#br0" timeOffset="162308.0541">16592 11742 1303 0,'-3'-8'559'0,"-2"-6"-325"16,2 7-83-16,-2 6-134 15,4 6 35-15,5 7-199 16,-3 3-169-16</inkml:trace>
  <inkml:trace contextRef="#ctx0" brushRef="#br0" timeOffset="162445.497">16723 11989 908 0,'11'18'452'0,"16"27"-159"16,-1 7-75-16,4 6-108 15,-1 0-34-15,-5 1-36 16,0-1-15-16,-2-9 22 15,-1-7-56-15,-1-16-114 0</inkml:trace>
  <inkml:trace contextRef="#ctx0" brushRef="#br0" timeOffset="162621.6904">17032 12065 1129 0,'-6'-6'501'16,"-14"-1"-259"-16,2 7-55 15,-10 10-87-15,-5 11-38 16,-12 15-35-16,-7 5-7 0,-5 8-5 16,3 0-1-16,13 0-42 15,10-3-37-15</inkml:trace>
  <inkml:trace contextRef="#ctx0" brushRef="#br0" timeOffset="163143.9849">17462 12120 799 0,'-5'-8'394'0,"-9"-14"-138"0,-3-1-59 16,-4 0-73-16,-2 3-31 16,-3 7-38-16,0 6-22 15,1 9-24-15,2 5-4 16,4 8-4-16,3 4 1 16,12 5-1-16,4-5-1 15,9-2 3-15,6-3 2 16,10-7 5-16,4 1 5 0,4-7 6 15,1-5 1-15,-6-8-1 16,-2 0 0-16,-6-3-4 16,-3 1-1-16,-7 0-7 15,-4 2-1-15,-6 8-11 16,-4-1-4-16,0 10-8 16,2 4-3-16,2 6 4 15,3 3 2-15,2 1 6 16,4 0 3-16,7-1 5 15,-1-4 6-15,1-5 22 16,-4-3 15-16,4-9 24 16,0-2 5-16,-2-8-12 15,3-1-12-15,-8 0-30 16,0 0-48-16,-4 3-162 16,-1 2-341-16</inkml:trace>
  <inkml:trace contextRef="#ctx0" brushRef="#br0" timeOffset="163344.2409">17736 11968 1092 0,'4'-13'575'0,"0"-6"-164"15,0 9-167-15,-2 10-72 16,-1 22-94-16,1 7-36 16,2 18-36-16,0 9 5 15,2 7-2-15,-2 4 0 0,-2 5-1 16,-1-3 0-16,0-9 12 15,-1-7-31-15,3-16-50 16,2-11-30-16,7-13-89 16</inkml:trace>
  <inkml:trace contextRef="#ctx0" brushRef="#br0" timeOffset="163534.8724">17790 12147 1153 0,'0'-3'511'15,"3"-5"-274"-15,13 7-127 16,7 1-45-16,15 5-58 16,3 5-7-16,3 0-47 0,0 2 271 15</inkml:trace>
  <inkml:trace contextRef="#ctx0" brushRef="#br0" timeOffset="163952.9579">18398 11958 571 0,'-9'-5'337'0,"-17"-7"-57"15,-5 4 37-15,2 7-120 16,2 3-35-16,7 7-74 16,6 2-22-16,7 3-31 15,6 0-11-15,8 4-13 16,3-2-6-16,10 0-1 16,4-2 3-16,3-7-11 15,0 2-21-15,-7-6-44 16,-6-2-17-16,-11-1 2 15,-4-1 14-15,-14 1 44 16,-4-3 13-16,-9 3 14 16,-3 3 13-16,1 4 16 15,2-2 7-15,6 2 9 16,8 3 4-16,12-2 5 16,2 3 4-16,13 3 1 15,5-2-7-15,6-1-13 0,5-1-11 16,7-4-11-16,1 1 15 15,4-3-96-15,-7-6-9 16</inkml:trace>
  <inkml:trace contextRef="#ctx0" brushRef="#br0" timeOffset="164163.8459">18864 11984 744 0,'2'-1'432'0,"2"-1"-39"16,-1-1-183-16,-3 3-125 16,0 0-38-16,0 0-95 15,0 0-98-15</inkml:trace>
  <inkml:trace contextRef="#ctx0" brushRef="#br0" timeOffset="164402.4977">18889 12107 940 0,'-1'0'514'15,"-5"0"-83"-15,4 0-125 0,1 0-125 16,-1 0-59 0,1 0-83-16,1 0-27 0</inkml:trace>
  <inkml:trace contextRef="#ctx0" brushRef="#br0" timeOffset="172737.8089">3631 13486 565 0,'-1'-1'346'0,"-2"1"-28"16,-1 2-152-16,2-2-42 15,1 0-49-15,-4 14-14 0,-8 43-34 16,14-32-7-16,6-1-14 15,8 5-4-15,3-10 0 16,4-2 1-16,8-7 6 16,-2-4 3-16,-2-6 7 15,2-7 4-15,-3-8 5 16,1-6 0-16,-4-7 0 16,-4-2-2-16,-7-5 15 15,-7 3 12-15,-1 9 16 16,-5 4-3-16,-2 12-26 15,0 7-19-15,-3 11-34 16,3 9-5-16,4 17 1 16,1 2 4-16,7 15 8 15,-2 0 2-15,0 7 1 16,-5 3 1-16,-5 3 1 16,-6-5 3-16,-10-6 5 15,-4-9 3-15,-5-18 13 0,-2-6 8 16,1-18 15-16,-1-8 3 15,2-12-9-15,1-5-11 16,10-12-23-16,4 5-11 16,10 4-25-16,2 3-32 15,16 13-158-15</inkml:trace>
  <inkml:trace contextRef="#ctx0" brushRef="#br0" timeOffset="173078.0196">4024 13823 653 0,'-1'-1'396'0,"0"-2"-13"0,-3 2-98 16,4 1-117-16,-1 0-43 16,1 7-66-16,0 21-14 15,0 38-10-15,3-27-8 16,0-2-14-16,-3-3-1 15,4-8-66-15,-6-7-17 16</inkml:trace>
  <inkml:trace contextRef="#ctx0" brushRef="#br0" timeOffset="173511.1121">3996 13831 613 0,'5'-3'389'16,"-2"-7"12"-16,13 2-216 16,3-2-27-16,4 2-44 15,6 3-25-15,0 5-37 16,2 5-17-16,-4 6-23 15,-4 3-5-15,-8 3-3 16,-5-2-1-16,-10 0 6 16,-2-1 2-16,-4-3 9 0,-4-2 2 15,3-3-2-15,0-3-2 16,3 2-15-16,4-2-7 16,3-2-8-16,-3-1-3 15,0 0 4-15,7 3 5 16,13 6 2-16,26 23 1 15,-36-10-7-15,-5-1 28 16,-17 4 32-16,-7 0 12 16,-9 0 30-16,-4-2-20 0,1-13-14 15,0-5-9-15,10-10-36 16,4-4-55-16</inkml:trace>
  <inkml:trace contextRef="#ctx0" brushRef="#br0" timeOffset="174690.6336">4607 13597 750 0,'14'1'392'16,"9"0"-106"-16,14 3-140 15,9-2-29-15,12-3-63 16,-1 1-18-16,-1-4-65 0,-11 7-35 15</inkml:trace>
  <inkml:trace contextRef="#ctx0" brushRef="#br0" timeOffset="174915.8579">4674 13743 1096 0,'10'0'484'0,"23"1"-242"16,8 3-54-16,15 2-91 16,-1 1-27-16,-9-2-41 15,-8 1 15-15</inkml:trace>
  <inkml:trace contextRef="#ctx0" brushRef="#br0" timeOffset="175606.2253">5481 13557 735 0,'-1'1'339'0,"-6"3"-149"15,-1 4-53-15,-2 4-31 16,0 1-26-16,0 9-18 15,10 1-5-15,10 4-27 16,-2 1-4-16,17-3-10 16,-3-4-2-16,6-8 4 15,9-5 2-15,1-12 3 16,-1-6 1-16,-3-11 5 16,-8-4 3-16,-7-6 3 0,-7-2 0 15,-5 2-6-15,-3 5-5 16,-7 6-8-16,-2 5-6 15,-1 12-24-15,2 4-9 16,4 20-5-16,1 7 1 16,6 19 16-16,4 9 5 15,4 16 4-15,1-1 1 16,-8 1 2-16,-3-8 3 16,-9-13 4-16,-10-9 4 0,-9-12 5 15,-4-8 10-15,-14-16 12 16,4-5 1-16,-4-13-4 15,3-5-12-15,10-4-30 16,7-3-21-16,16 3-60 16,2 0-56-16,16 4-126 15</inkml:trace>
  <inkml:trace contextRef="#ctx0" brushRef="#br0" timeOffset="176057.8788">5985 13927 1023 0,'0'1'466'0,"1"5"-219"0,-1 2-80 16,-6 8-80-16,-1 1-25 15,-3 6-21-15,2 5-10 16,2-7-17-16,-2 3-3 16,3-12-3-16,1-6-1 15,6-3 12-15,0-7 1 16,-2 3 1-16,0 0 0 0,9-17-8 16,18-36-2-16,-16 29 3 15,-1-3 4-15,-3 2 12 16,1 2 10-16,-2 6 9 15,-1 4 5-15,-2 7-10 16,-3 5-11-16,4 4-18 16,-1 5-8-16,8 8-7 15,5 4-1-15,4 8-1 16,0 5-1-16,-2 0 1 16,-1 2-1-16,-6-1 2 15,-3-7-24-15,-4-5-64 16,-1-4-53-16,-1-12-363 15</inkml:trace>
  <inkml:trace contextRef="#ctx0" brushRef="#br0" timeOffset="176217.925">5976 14021 1092 0,'2'0'468'16,"6"1"-261"-16,9 7-53 15,12-5-79-15,5 1-27 16,5 0-12-16,-2-2-21 16</inkml:trace>
  <inkml:trace contextRef="#ctx0" brushRef="#br0" timeOffset="177816.6748">6690 13446 660 0,'-2'5'391'16,"-2"8"18"-16,2 13-266 16,6 16-88-16,0 4-9 15,4 10-17-15,-1-5-4 16,0-11-6-16,1-4-1 0,-3-16-377 15</inkml:trace>
  <inkml:trace contextRef="#ctx0" brushRef="#br0" timeOffset="177995.6071">6535 13630 1234 0,'6'0'484'0,"14"-1"-315"16,11-1-23-16,24-2-14 16,10 1-26-16,10 1-49 15,-4 1-19-15,-10 11-20 16</inkml:trace>
  <inkml:trace contextRef="#ctx0" brushRef="#br0" timeOffset="178737.4443">7301 13472 765 0,'3'0'367'0,"5"0"-117"0,5 2-51 15,6 4-55-15,0-1-28 16,-2 5-53-16,-7 4-21 16,-7 5-18-16,-1 8-7 15,-6 5-4-15,-1 2-1 16,0 1-4-16,3-4 1 16,2-3-4-16,4-8-1 0,4-5 0 15,3-4 1-15,10-7 2 16,-3-3 3-16,10-6 5 15,0-8 2-15,1-8 3 16,1-5 3-16,-4-10 3 16,-3-3 2-16,-4-5-5 15,1 1-3-15,-4 6-8 16,-2 9-5-16,-7 13 12 16,-7 4 4-16,-6 16-2 15,-2 6-2-15,0 10-14 16,1 7-7-16,2 6 0 15,5 4 0-15,1 3 2 16,5 1 0-16,6-6 1 16,-1-2-34-16,5-9-113 15,-2-5-240-15</inkml:trace>
  <inkml:trace contextRef="#ctx0" brushRef="#br0" timeOffset="179102.4062">7896 13755 800 0,'-3'0'460'16,"-2"0"-62"-16,-1 6-200 15,4 7-50-15,-4 8-72 16,1 2-24-16,2 6-37 15,3-6-6-15,6-3-6 16,3-5-1-16,1-11-20 16,0-4-46-16,1-4-307 0</inkml:trace>
  <inkml:trace contextRef="#ctx0" brushRef="#br0" timeOffset="179276.6454">7912 13613 1534 0,'-1'-1'574'0,"0"0"-472"16,3 2-61-16,-2-1-114 16,0 0 85-16</inkml:trace>
  <inkml:trace contextRef="#ctx0" brushRef="#br0" timeOffset="180758.4841">8107 13869 652 0,'0'-6'418'0,"0"-2"-9"16,-4 1-91-16,-1 10-156 16,0 7-61-16,2 12-86 15,3 6-13-15,6 5 2 16,4-5-1-16,7-5 0 16,2-6-1-16,6-11 2 15,1-6 1-15,-1-13 5 16,1-3 2-16,-6-11 6 0,-4 3 2 15,-3-2 0-15,-6 0-3 16,-3 10-6-16,1 3-11 16,-3 13-18-16,2 9-1 15,-4 11-1-15,2 13 6 16,2 10 8-16,-2 5 1 16,4 7 2-16,-6-1 1 15,-5 3 3-15,-3-3 2 0,-16-9 6 16,-3-7 6-16,-8-15 9 15,-5-10 35-15,1-17 25 16,-1-10 3-16,10-9 0 16,7-3-33-16,14 0-39 15,4 2-14-15,11 3-31 16,7 4-45-16</inkml:trace>
  <inkml:trace contextRef="#ctx0" brushRef="#br0" timeOffset="181771.2289">8733 13370 665 0,'0'-8'421'0,"-1"-6"12"16,0 6-107-16,-1 10-143 15,2 10-59-15,-3 19-91 16,2 7-21-16,0 16 1 15,-1 4 1-15,2-4-5 16,2 0-1-16,6-9-3 16,8-6 0-16,3-13-2 15,4-5 0-15,0-6-2 16,1-3-1-16,3-3-12 16,-3-4-45-16,-2-9-148 0</inkml:trace>
  <inkml:trace contextRef="#ctx0" brushRef="#br0" timeOffset="181948.8991">8650 13529 810 0,'1'3'410'0,"3"7"-53"16,9 1-201-16,10-2-60 15,7 6 4-15,10-2-31 16,1-1-14-16,3-1 44 15,-3-3-77-15</inkml:trace>
  <inkml:trace contextRef="#ctx0" brushRef="#br0" timeOffset="183027.0843">9544 13437 1079 0,'-4'0'499'0,"0"2"-239"16,3 8-90-16,2 18-111 16,4 8-31-16,2 11-19 15,0 5 0-15,1-1 1 16,0-6-2-16,3-9-64 16,0-2-80-16</inkml:trace>
  <inkml:trace contextRef="#ctx0" brushRef="#br0" timeOffset="183190.8706">9395 13637 1194 0,'5'-4'493'0,"10"-2"-292"15,9-1-102-15,21 6-57 16,11 1-19-16,22 1 28 0,2 0-65 15</inkml:trace>
  <inkml:trace contextRef="#ctx0" brushRef="#br0" timeOffset="183549.2902">10327 13545 658 0,'0'-17'419'0,"0"-24"45"15,0-2-192-15,5 0-70 16,1-1-27-16,1 12-54 15,2 3-17-15,-3 12-36 16,-1 5-20-16,-4 9-29 16,-1 3-13-16,0 11-15 15,0 9-3-15,2 17 4 16,-1 10 2-16,0 7 4 16,5 2 1-16,0-5 0 15,0-3-23-15,4-4-124 16,-2-4-44-16</inkml:trace>
  <inkml:trace contextRef="#ctx0" brushRef="#br0" timeOffset="183744.4789">10117 13739 820 0,'2'-6'472'0,"3"-3"-20"0,20 2-298 15,10 0-50-15,12 8-55 16,8 4-17-16,5 5-22 16,2 4-4-16,6 0-44 15,5 0-83-15</inkml:trace>
  <inkml:trace contextRef="#ctx0" brushRef="#br0" timeOffset="184132.9094">10317 14057 976 0,'-4'-8'472'0,"-4"-6"-141"15,12-7-221-15,11-3-20 16,13-1-28-16,4 4-10 15,9 11-17-15,-5 8-8 16,-2 15-23-16,-9 6-3 16,-14 9 2-16,-13 10 3 15,-21 2 3-15,-5 5 1 16,-14-4 2-16,1-7 7 16,0-11-25-16,-1-8-11 0,4-15-21 15,4-4-10-15,16-9 15 16,11-2 1-16,15-2 36 15,7-2 17-15,9 5 21 16,3 3 16-16,4 11-12 16,3 10-13-16,-4 10-10 15,3 7-7-15,-5 6 13 16,-2 0 51-16</inkml:trace>
  <inkml:trace contextRef="#ctx0" brushRef="#br0" timeOffset="184895.9546">11075 13758 198 0,'10'-4'212'0,"9"-9"107"16,-1-2 7-16,-6-2-29 16,-4-3-27-16,-6 1-58 15,-3-4-29-15,-8-1-40 16,-3 0-22-16,-10 1-39 0,-1 1-17 16,-7 7-38-16,0 3-15 15,1 12-26-15,2 10-13 16,1 8-15-16,7 8 1 15,8 5 11-15,8 1 9 16,11 3 15-16,8-3 2 16,11-8 4-16,4-6 0 15,10-12 3-15,2-7 1 16,3-14 1-16,-5-3 2 0,-9-9 6 16,-10-3 4-16,-16 0 4 15,-3 0 0-15,-6 10-3 16,-2 4 8-16,-1 12-6 15,-3 3-6-15,-3 7-10 16,4 6-11-16,2 11-3 16,3 5 3-16,7 4 5 15,-1 2 1-15,5-5 0 16,5-1 1-16,2-6-54 16,3-4-37-16</inkml:trace>
  <inkml:trace contextRef="#ctx0" brushRef="#br0" timeOffset="185480.4193">11437 13753 670 0,'-5'-4'372'16,"-3"-2"-68"-16,0 4-144 15,1 2-46-15,5 9-65 16,1 4-30-16,3 7-4 16,4 1 9-16,6 1 11 15,5-2 1-15,1-5-2 16,3-6-6-16,-2-9 26 16,-1-1 13-16,-2-12 5 15,-5-1 0-15,-1-9-27 16,-5 2-12-16,-2 1-10 15,-2 1-3-15,-2 10-4 16,-1 3-11-16,5 9-12 16,3 4-4-16,-1 17-7 0,2 8 7 15,0 17 5-15,-2 6 0 16,-6 3 2-16,-6-4 3 16,-13-7 6-16,-8-3 4 15,-7-10 15-15,-5-6 21 16,-1-17 42-16,6-8 14 15,9-17-16-15,6-5-23 16,17-8-56-16,3-2-15 0,9 2-73 16,9 2 350-16</inkml:trace>
  <inkml:trace contextRef="#ctx0" brushRef="#br0" timeOffset="187003.6595">11981 13314 875 0,'0'-5'423'0,"0"-6"-152"16,0 7-42-16,0 5-103 16,-1 10-48-16,1 24-69 15,1 15-8-15,-1 23 4 16,0 6 1-16,6-1 1 15,1-6 0-15,9-15-1 16,5-6 0-16,6-21 0 16,4-8 1-16,6-15-1 15,-3-7 11-15,-4-11-59 16,-3 0-61-16</inkml:trace>
  <inkml:trace contextRef="#ctx0" brushRef="#br0" timeOffset="187198.8679">11894 13620 994 0,'-1'-1'542'0,"1"-4"-99"0,19 5-277 15,4-2-50-15,24 3-66 16,11 3-14-16,7-2-16 15,2-1-13-15</inkml:trace>
  <inkml:trace contextRef="#ctx0" brushRef="#br0" timeOffset="187677.4043">12379 13227 786 0,'-11'-5'410'16,"-11"-6"-101"-16,3-3-47 15,10-5-118-15,5 3-44 0,12 0-75 16,9 3-6-16,8 5 5 16,2 0 5-16,3 9 8 15,-1 3-6-15,-8 10-3 16,-8 3 9-16,-18 6 16 15,-11 4-2-15,-18 5-1 16,-1-4-11-16,7-5-24 16,5-4-6-16,19-7-10 15,9-1-4-15,17-4-1 16,10-3 2-16,13-4 4 16,3 1 3-16,-4-1 1 15,-4 1 2-15,-15 0 39 16,-5-1 368-16</inkml:trace>
  <inkml:trace contextRef="#ctx0" brushRef="#br0" timeOffset="200949.8577">3632 14948 639 0,'0'-1'319'0,"1"0"-116"16,1 2-62-16,-2-1-74 15,1 3-5-15,10 24 2 16,14 33-6-16,-9-31-6 15,3-3-13-15,0-12-7 16,2-9 1-16,0-12 9 16,0-8 9-16,-3-8 20 15,-1-5 4-15,0-2-2 16,-5 2-10-16,-1 10-29 16,-6 9-17-16,-1 11-17 15,-1 10-3-15,0 18-4 0,2 6 4 16,3 16 3-16,-1 7 0 15,4 8 0-15,-8 3 0 16,-6-3 2-16,-3-3 1 16,-14-14 5-16,0-6 4 15,-5-20 23-15,-3-5 10 16,5-22-2-16,1-8-6 16,4-10-29-16,4-8-13 15,9 1-12-15,2-1-2 16,9 2-8-16,7 8 29 0,8 6-120 15,4 8-95-15</inkml:trace>
  <inkml:trace contextRef="#ctx0" brushRef="#br0" timeOffset="201190.7298">4025 15317 1018 0,'-5'0'481'0,"8"6"-181"16,-4 5-130-16,1 7-94 15,4 7-24-15,-3 3-26 16,3 2-6-16,0 1-4 16,-2-7-2-16,-2-1-2 15,1-2 8-15,0-13-56 0,1 0-46 16,-2-10-193-16,0-5-28 15</inkml:trace>
  <inkml:trace contextRef="#ctx0" brushRef="#br0" timeOffset="201488.3939">4049 15342 899 0,'6'-11'458'0,"6"-5"-144"0,6 3-139 15,-2 4-40-15,6 9-60 16,0 2-24-16,-4 10-24 15,-4 1-4-15,-9 8-2 16,-9 2-1-16,-11 1 0 16,-2 0 2-16,-5-8-10 15,6-8-22-15,4-6-58 16,6 0-18-16,8-4-4 16,5 3 16-16,12 4 41 15,3 1 9-15,4 6 21 16,-2 4 11-16,-7 4 22 15,-8-2 14-15,-10 3 7 16,-8 1-1-16,-11-6 20 16,1-2-36-16,-1-13-100 15,3-5-427-15</inkml:trace>
  <inkml:trace contextRef="#ctx0" brushRef="#br0" timeOffset="201853.9182">4581 15052 621 0,'-1'-1'439'0,"-2"-3"34"15,4 4-186-15,-1 0-153 16,11 0-53-16,19 3-47 15,42 0-18-15,-26-6-8 16,4-2 0-16,0 0-74 16,-4 4-75-16,-13 3-229 15</inkml:trace>
  <inkml:trace contextRef="#ctx0" brushRef="#br0" timeOffset="202138.0186">4667 15183 691 0,'1'3'371'16,"5"0"-93"-16,7-3-57 15,9-1-5-15,12 0-56 16,8-3-34-16,10 3-55 16,1 2-18-16,-11-1-16 15,-7 0-4-15,-13-2-11 16,-10 1 32-16,0 2 402 16</inkml:trace>
  <inkml:trace contextRef="#ctx0" brushRef="#br0" timeOffset="208021.3431">5660 14953 610 0,'-12'-6'379'0,"-10"-1"-14"15,-2 7-150-15,1 13-134 16,5 13-43-16,4 17-51 16,7 8-13-16,7 9 2 15,3 0 6-15,17-1 8 16,11-2 6-16,21-12 3 16,11-11 9-16,11-22 35 15,-4-12 15-15,-7-25 71 16,-8-4 26-16,-18-17 26 15,-12-7-1-15,-21-3-36 16,-11 4-20-16,-22 13-44 16,-4 9-13-16,-14 12-32 0,-3 4-16 15,-1 8-18-15,5 2-10 16,12 4-118-16,13 0-62 16,16 2-274-16</inkml:trace>
  <inkml:trace contextRef="#ctx0" brushRef="#br0" timeOffset="208287.6103">5949 15061 1051 0,'-6'-1'496'0,"-5"3"-191"15,-9 9-100-15,-9 14-103 16,-2 8-32-16,-9 14-45 16,-2 2-8-16,8-2-87 15,7-5-76-15</inkml:trace>
  <inkml:trace contextRef="#ctx0" brushRef="#br0" timeOffset="208826.2688">6656 14985 1059 0,'0'-3'486'15,"0"-2"-238"-15,0 5-76 16,0 0-88-16,0 0-43 16,6 30-26-16,12 49 5 15,-9-17-4-15,-3-1 1 16,-3-3-3-16,2-3 0 0,-1-18-22 15,0-6-58 1</inkml:trace>
  <inkml:trace contextRef="#ctx0" brushRef="#br0" timeOffset="209011.2868">6507 15188 716 0,'-2'-1'408'0,"-3"-2"-67"16,11 3-141-16,-6 0-73 16,29 0-29-16,60-2-9 15,-20-1-12-15,9-1-37 16,-2 3-10-16,-10 3 15 16</inkml:trace>
  <inkml:trace contextRef="#ctx0" brushRef="#br0" timeOffset="231924.1002">7615 14937 831 0,'-11'-10'418'0,"-17"-6"-113"16,-2 4-90-16,-5 14-101 16,0 8-43-16,0 19-76 15,5 10-21-15,10 14-11 16,9 6 2-16,12 7 4 16,9-2 5-16,17-5 5 15,6-7 4-15,18-15 12 16,3-11 4-16,15-26 10 15,3-10 11-15,-6-20 64 16,-5-14 24-16,-27-10 45 16,-12-5 10-16,-22 0-31 15,-14 11-7-15,-19 9-31 16,-11 7-18-16,-9 9-36 16,0 5-18-16,12 9-48 15,8 4-44-15,18 0-157 16,7 2-144-16</inkml:trace>
  <inkml:trace contextRef="#ctx0" brushRef="#br0" timeOffset="232151.22">7818 15041 1329 0,'-8'3'581'0,"-15"6"-316"16,-7 5-61-16,-13 12-98 16,-1 9-40-16,-2 10-41 15,6 0-12-15,13-6-31 16,9-6-50-16,13-14-134 16,8-6-115-16</inkml:trace>
  <inkml:trace contextRef="#ctx0" brushRef="#br0" timeOffset="232350.4742">8250 15082 1270 0,'-6'2'581'0,"-4"0"-259"16,3 4-219-16,1-2-46 16,6 0-111-16</inkml:trace>
  <inkml:trace contextRef="#ctx0" brushRef="#br0" timeOffset="232773.2614">8645 14796 1108 0,'1'-5'524'16,"0"-3"-229"-16,1 6-99 15,0 16-119-15,0 9-31 16,-5 24-18-16,1 11-3 0,-7 10 1 15,2 4-8-15,6-2-11 16,1-4 0-16,14-8-2 16,2-11-1-16,7-9-1 15,4-9-2-15,1-14-10 16,3-4-36-16,-3-15-121 16,-4-7-107-16</inkml:trace>
  <inkml:trace contextRef="#ctx0" brushRef="#br0" timeOffset="232953.7812">8557 15095 1010 0,'14'-3'506'0,"12"2"-200"16,17 1-104-16,4-1-41 15,5 3-87-15,-5-3 1 16</inkml:trace>
  <inkml:trace contextRef="#ctx0" brushRef="#br0" timeOffset="234057.5457">9561 14953 1018 0,'1'0'428'16,"4"3"-223"-16,1 14-138 16,3 7-36-16,0 9-16 15,-3 0-5-15,-2 8 5 16,-2-2-28-16,-2 0-431 15</inkml:trace>
  <inkml:trace contextRef="#ctx0" brushRef="#br0" timeOffset="234222.3023">9405 15157 1193 0,'12'0'451'15,"14"0"-337"-15,14-1-28 16,23-7-42-16,9 2-10 0,9 0-15 16</inkml:trace>
  <inkml:trace contextRef="#ctx0" brushRef="#br0" timeOffset="234620.2626">10252 15055 708 0,'0'-2'386'0,"1"-10"-72"0,7-3-93 15,8-10-78-15,1-6-5 16,3-6-12-16,-1-2 1 16,-4 0-16-16,-4 3-20 15,-7 8-19-15,-2 6-10 16,-2 17-21-16,-3 3-13 15,1 17-27-15,1 10-10 0,-3 21-8 16,7 9 4 0,6 5 8-16,2-1 2 0,7-7-58 15,1-7-78-15</inkml:trace>
  <inkml:trace contextRef="#ctx0" brushRef="#br0" timeOffset="234816.912">10148 15213 690 0,'1'3'380'0,"9"1"32"16,13 3-204-16,18-1-55 16,6-2-8-16,16-1-74 15,4-1-23-15,6-2-23 16,1-1 36-16,-10 1-177 15,-7 1-417-15</inkml:trace>
  <inkml:trace contextRef="#ctx0" brushRef="#br0" timeOffset="235163.5012">10197 15506 1131 0,'2'-10'447'0,"10"-9"-301"16,9-4-15-16,11-1-32 15,6 6-19-15,6 0-28 16,2 11-12-16,0 13-5 16,-6 6 10-16,-20 15 39 15,-13 3 14-15,-22 13 0 16,-9 1-13-16,-12 3-43 15,1 4-15-15,2-13-14 16,4-6 0-16,8-19-9 16,4-7-6-16,7-12-13 15,3-5-9-15,11-2 0 16,5-1-2-16,17 3 4 16,7 1 6-16,10 8 6 15,7 3 33-15,-2 5-136 16</inkml:trace>
  <inkml:trace contextRef="#ctx0" brushRef="#br0" timeOffset="235659.6083">9618 15152 828 0,'-3'0'414'0,"0"1"-141"15,3 10-119-15,4 6-41 16,2 11-37-16,1 3-13 16,-3 6-29-16,-3 0 20 15,-1-5-517-15</inkml:trace>
  <inkml:trace contextRef="#ctx0" brushRef="#br0" timeOffset="236238.6217">11270 14997 746 0,'3'2'368'0,"1"8"-111"15,-6 7-18-15,-5 11-33 16,-6 2-31-16,-13 4-68 15,-1 2-24-15,-9-4-34 16,-7-7-9-16,4-17-15 16,3-8-11-16,5-14-20 15,2-9-9-15,6-5-1 16,1 2 7-16,10-3 9 16,9 7 7-16,9 1 6 15,8 5 2-15,11 8-3 16,3 2-5-16,8 10-1 15,2 6 2-15,0 10 4 16,-4 8 0-16,-4 8 0 16,-4 3-2-16,-3 4-30 15,-1-3-62-15</inkml:trace>
  <inkml:trace contextRef="#ctx0" brushRef="#br0" timeOffset="236672.4469">11360 15181 1116 0,'0'1'452'0,"2"6"-288"16,-1 5-47-16,7 4-73 15,1 3-6-15,10 0-17 16,4-1-6-16,2-9-1 15,2-3 0-15,-7-6 10 16,0-4 7-16,-8-6 11 16,-3-2 1-16,-7-4-3 15,-1-3-7-15,-1 6-17 16,0 3-10-16,0 10-31 16,0 7-9-16,3 14-4 15,-1 10 2-15,1 13 23 16,-2 6 6-16,-2 7 5 15,-2 0 3-15,-9-1 4 16,-4-4 13-16,-8-4 17 16,-4-9 5-16,1-11 18 15,-2-13 0-15,1-22-5 16,4-10-4-16,7-16-27 0,3-7-18 16,12-1-23-16,3-3-38 15,15-2-131-15,8 1-410 16</inkml:trace>
  <inkml:trace contextRef="#ctx0" brushRef="#br0" timeOffset="237076.4543">11990 14754 1027 0,'0'-5'501'0,"0"-5"-192"15,0 9-98-15,4 10-109 16,0 10-44-16,-3 21-27 16,2 16-2-16,-7 14-2 15,-3 6-3-15,2 2-13 0,-1-5-2 16,6-8-2-16,2-7-1 16,10-15 0-16,3-11 0 15,10-13-1-15,8-11 0 16,7-15 12-16,2-8-37 15,-5-16-128-15,-7-4-96 16</inkml:trace>
  <inkml:trace contextRef="#ctx0" brushRef="#br0" timeOffset="237246.7617">11850 15063 607 0,'-3'2'401'0,"3"0"6"16,9 4-190-16,17-6-130 16,10 4-28-16,28-3-20 15,8 1-14-15,5-1 16 16</inkml:trace>
  <inkml:trace contextRef="#ctx0" brushRef="#br0" timeOffset="237600.1093">12333 14693 1131 0,'0'-10'481'15,"2"-15"-261"-15,8 0-31 16,12 8-58-16,5-3-28 0,6 16-49 16,4 0-23-16,-7 8-19 15,-4 6-2-15,-14 8 0 16,-12 5 3-16,-17 10-1 16,-7 5 0-16,-1-1-2 15,9-4-5-15,12-13-3 16,10-5-1-16,22-13 0 15,8-5 2-15,16-10 1 16,-5-1-1-16,-2 3 1 16,-7 2 3-16</inkml:trace>
  <inkml:trace contextRef="#ctx0" brushRef="#br0" timeOffset="253388.0185">13061 15181 555 0,'20'3'341'0,"16"3"-11"15,14 1-219-15,4-3-35 16,4-3-47-16,-4-1-22 0</inkml:trace>
  <inkml:trace contextRef="#ctx0" brushRef="#br0" timeOffset="253598.3859">13076 15320 839 0,'11'4'411'16,"8"2"-162"-16,26-2-59 15,10 0-7-15,18-4-68 16,-3-1-36-16,-2-2-31 16,-8 3-79-16</inkml:trace>
  <inkml:trace contextRef="#ctx0" brushRef="#br0" timeOffset="254431.076">13986 15107 411 0,'14'-9'291'0,"10"-7"-5"15,2-14-54-15,2-5-11 16,-1-12-26-16,-6-6-12 15,-4-6-18-15,-5 2-22 16,-5 7-58-16,0 8-28 16,-3 21-32-16,-3 4-3 15,2 17-5-15,-3 8-3 0,2 17-15 16,-2 7-8-16,3 23 0 16,1 12 2-16,4 8 7 15,3 0 10-15,-5-14-117 16,5-7-69-16</inkml:trace>
  <inkml:trace contextRef="#ctx0" brushRef="#br0" timeOffset="254627.3659">13924 15217 956 0,'5'1'437'0,"18"5"-165"16,15-1-155-16,26 1-28 0,5 2-25 16,7-5-22-16,0-3-2 15,-6-2-114-15,1 1-225 16</inkml:trace>
  <inkml:trace contextRef="#ctx0" brushRef="#br0" timeOffset="255031.1017">14118 15584 951 0,'-10'-13'462'15,"-7"-10"-171"-15,13-4-152 16,12 2-23-16,15-1-46 15,7 8-18-15,6 6-18 16,1 8-12-16,-1 15-16 16,-5 8 2-16,-12 11 15 15,-8 1 8-15,-20 8 9 16,-11 1 2-16,-9 1-13 16,1-1-6-16,2-12-6 15,4-7 0-15,-2-18-2 16,1-3-5-16,3-12-13 15,5-1-6-15,12-2-9 0,3 1-1 16,12 1 11 0,9 6 3-16,15 6 15 0,0 4 10 15,3 14 2-15,-2 3 0 16,-11 8-5-16,3 2-1 16,-8-3-69-16,-2-3-387 15</inkml:trace>
  <inkml:trace contextRef="#ctx0" brushRef="#br0" timeOffset="255513.1937">15182 14360 692 0,'-10'1'414'0,"-28"13"2"15,-9 18-224 1,-19 36-86-16,-8 25-27 0,6 48-32 15,11 19-27-15,21 34-12 16,16 6-3-16,26-25-1 16,14-14 2-16,20-43 1 15,6-22-1-15,7-33 7 16,6-18-51-16,1-38-168 16</inkml:trace>
  <inkml:trace contextRef="#ctx0" brushRef="#br0" timeOffset="255719.7714">15156 15176 1306 0,'2'0'528'0,"14"0"-306"0,10 2-90 15,15 6-57-15,12 1-12 16,8 3-33-16,-1-1-4 16</inkml:trace>
  <inkml:trace contextRef="#ctx0" brushRef="#br0" timeOffset="256092.3628">15719 15206 1177 0,'0'0'482'0,"5"1"-285"16,11 2-73-16,33 9-65 0,20 3-16 15,23 3-3-15,12 0-7 16,12-9 5-16,6-5 3 15,17-12-20-15,4-8-25 16,-2-3-86-16,-16 1-73 16</inkml:trace>
  <inkml:trace contextRef="#ctx0" brushRef="#br0" timeOffset="256632.0836">15956 14757 566 0,'-5'2'358'0,"-3"5"28"0,5 1-197 15,11 6-89-15,9 1-23 16,13-2-13-16,7-2 1 15,1-7-4-15,-2-8 3 16,-6-9-15-16,-2-2-6 16,-10-8-1-16,-1 1 0 15,-11 1-4-15,-6-1 6 16,-11 7 8-16,-10 2 0 0,-3 8-12 16,-3 5-12-16,-2 7-31 15,-2 7-7-15,-3 10-6 16,0 3 1-16,13 9 1 15,7 6-1-15,29 8 3 16,12 0 2-16,13-8 7 16,8-7 3-16,0-16 4 15,2-8 3-15,4-8-44 16,0-8-70-16</inkml:trace>
  <inkml:trace contextRef="#ctx0" brushRef="#br0" timeOffset="257036.6691">16515 14430 1070 0,'-6'4'508'0,"-4"1"-189"15,1 22-211-15,1 10-45 16,2 13-44-16,3 7-6 15,3 4-3-15,1 4-2 16,3-6 1-16,0-6 0 16,-3-17 4-16,0-8 3 15,0-18 16-15,-1-10 7 0,0-17 4 16,-6-9 0-16,0-17-14 16,-4-7-5-16,-5-15-4 15,6-2-5-15,0 3-10 16,7 4-5-16,5 10 1 15,4 9 11-15,3 8 6 16,1 8 1-16,4 8-10 16,4 3-11-16,12 3-10 15,4 0 0-15,15 2 1 16,5-1-4-16,4 3-83 16,3 4-47-16,-10 8-135 15,-7 3-93-15</inkml:trace>
  <inkml:trace contextRef="#ctx0" brushRef="#br0" timeOffset="257292.4232">16515 14825 789 0,'-9'7'348'16,"-8"9"-173"-16,12 0-48 16,18-2-23-16,11-5-25 15,15-3-22-15,8-6-8 0,5-4-15 16,4-3-10-16,-4 0 19 16,-5-2-56-16,-9 0-133 15,-9-1-168-15</inkml:trace>
  <inkml:trace contextRef="#ctx0" brushRef="#br0" timeOffset="257473.0027">16447 14674 1007 0,'6'0'440'16,"5"0"-211"-16,22 2-129 15,7-2 7-15,14 1-39 16,4-4-16-16,1-2-18 0,1 0-17 16</inkml:trace>
  <inkml:trace contextRef="#ctx0" brushRef="#br0" timeOffset="258118.4362">15893 15557 764 0,'3'-1'377'0,"9"1"-93"16,3 2-124-16,2 9-54 15,2 7-9-15,-6 11-10 16,-5 2-4-16,-8 2-11 0,-6 2-13 16,-5-8-28-16,3-4-9 15,-1-13 4-15,4-9 0 16,5-15-2-16,5-9-3 16,10-13-17-16,4-1-5 15,5 2 5-15,5 1 7 16,-3 18 11-16,-3 6 5 15,-1 14 0-15,-7 10-4 0,-6 8-2 16,0 7-1-16,-9 4-5 16,0 2-2-16,-5-6-4 15,-1-11-4-15,7-11-9 16,2-9-1-16,13-16 0 16,0-5 2-16,4-8 4 15,2-3 7-15,1 6 14 16,5 4 4-16,-2 11 12 15,-3 12 2-15,-6 8-3 16,-6 6-2-16,-7 14-9 16,-1 5-7-16,-3 5 16 15,0 1-65-15,2-5-133 16</inkml:trace>
  <inkml:trace contextRef="#ctx0" brushRef="#br0" timeOffset="258475.1252">16517 15779 930 0,'0'4'411'16,"7"4"-185"-16,4 0-57 16,5-3-21-16,8-5-33 15,-3-5-33-15,1-3-7 16,-3-5-13-16,-4-1-1 15,-1-4-10-15,-6-3-7 0,-4 2-11 16,-7 2 7-16,-9 6 1 16,-3 7-2-16,-7 6-8 15,7 4-16-15,-4 12-15 16,2 0-3-16,2 8-5 16,0 1 2-16,6 2 0 15,2 1 0-15,14-1 0 16,0-3 2-16,14-5 3 15,2-2 1-15,5-10 2 16,9-3 2-16,6-8-27 16,4-6-65-16</inkml:trace>
  <inkml:trace contextRef="#ctx0" brushRef="#br0" timeOffset="258942.1925">17199 14282 1008 0,'3'8'397'16,"8"7"-207"-16,14 36-183 16,12 21 7-16,12 38 9 15,1 20-2-15,-8 37 8 16,-12 15 21-16,-33 14 16 16,-11-9 3-16,-21-31 34 15,-9-19-14-15,2-35-4 0,0-13 1 16,4-32-41-16,7-18-6 15,7-39-33-15</inkml:trace>
  <inkml:trace contextRef="#ctx0" brushRef="#br0" timeOffset="259740.8026">18066 14356 738 0,'-12'-4'414'0,"-5"1"-101"0,-18 21-125 16,-11 17-42-16,-13 38-85 15,-10 23-34-15,10 45-22 16,12 14-3-16,25 17-6 15,22 8-1-15,25-20 2 16,16-11 3-16,28-30 3 16,5-18 5-16,-4-26 10 15,-9-13-22-15</inkml:trace>
  <inkml:trace contextRef="#ctx0" brushRef="#br0" timeOffset="264084.2785">18165 15184 979 0,'-7'-3'416'16,"-5"1"-239"-16,36-2-95 16,22 1-2-16,53 3-28 15,23 0 3-15,39 0-21 16,10 0-7-16,-10 0-9 15,-12 3-2-15,-27 2-71 16,-17 2-103-16</inkml:trace>
  <inkml:trace contextRef="#ctx0" brushRef="#br0" timeOffset="264472.6285">18540 15081 581 0,'1'2'312'0,"3"-2"44"15,11-2-146 1,13-8-13-16,4-11-5 0,19-20-77 15,0-14-22-15,8-19-31 16,-2 0-10-16,-14-1-11 16,-9 5-4-16,-19 10-5 15,-5 11-3-15,-16 13 4 16,-2 12-3-16,-13 14-5 16,-5 6-9-16,-3 18-27 15,-6 9-7-15,5 17-4 16,7 10 2-16,15 12 10 15,9 0 2-15,26 4 6 16,11-4 8-16,19-9-156 16,3-9-384-16</inkml:trace>
  <inkml:trace contextRef="#ctx0" brushRef="#br0" timeOffset="265001.9538">18409 15501 504 0,'11'-9'344'16,"9"-2"17"-16,4 0-154 16,2 4-14-16,-2 15-60 15,-5 4-18-15,-8 11-11 16,-11 4-12-16,-2 4-18 15,-7 1-19-15,-2 0-35 16,8-1-9-16,3-9-4 16,7-3 1-16,8-11 2 15,2-8 2-15,8-12 1 16,1-5 1-16,-1-10 4 16,1-5 4-16,-6-2-4 0,-5-4 0 15,-3 4-7-15,-5 8-10 16,-6 11 33-16,-1 10-2 15,-6 13-6-15,0 9 3 16,1 9-34-16,2 5 0 16,4 7 3-16,6-1 2 15,5-1 8-15,2-4-33 16,3-8-116-16</inkml:trace>
  <inkml:trace contextRef="#ctx0" brushRef="#br0" timeOffset="265374.0182">18953 15738 1300 0,'-1'2'523'15,"-3"6"-343"-15,0 5-50 16,-4 5-64-16,4 4-23 15,2 5-28-15,2 2-4 16,5-1-5-16,4-2 0 16,4-9-2-16,-4-10 1 15,2-7-33-15,-6-8-58 16</inkml:trace>
  <inkml:trace contextRef="#ctx0" brushRef="#br0" timeOffset="265537.2643">18958 15609 1631 0,'-2'-5'650'0,"2"-1"-454"16,-1 6-70-16,1 0-53 15,0 0-71-15</inkml:trace>
  <inkml:trace contextRef="#ctx0" brushRef="#br0" timeOffset="266824.0642">19418 14309 730 0,'24'30'306'0,"34"44"-181"0,5 15-28 15,7 27-8-15,-7 20 5 16,-27 19 41-16,-27 16-4 16,-41 21-8-16,-21-9-17 15,-15-11-26-15,0-17-5 16,16-52-5-16,11-20-15 0,18-43-46 15,13-27-36-15</inkml:trace>
  <inkml:trace contextRef="#ctx0" brushRef="#br0" timeOffset="268480.9475">19615 14213 819 0,'1'-15'436'16,"5"-10"-99"-16,10 2-161 15,4 1-28-15,14 7-56 16,6 4-26-16,8 14-35 16,-1 5-13-16,-14 10-5 15,-15 0 7-15,-25 8 15 0,-17 3 1 16,-20 6-4-16,-2 0-7 16,7-8-15-16,12-2-6 15,22-12-13-15,10-2-3 16,20-4-3-16,8-2 6 15,19 2 20-15,2 0 6 16,-8 1 22-16,-4 0 1 0,-18-5-5 16,-7-1 25-16</inkml:trace>
  <inkml:trace contextRef="#ctx0" brushRef="#br0" timeOffset="271222.2285">20237 15116 787 0,'22'0'362'0,"14"-1"-178"16,21 0-68-16,5 1-18 15,6 1-48-15,0-1-13 16,-12 4-15-16,-8-4-18 16,-19-1-226-16</inkml:trace>
  <inkml:trace contextRef="#ctx0" brushRef="#br0" timeOffset="271398.0922">20249 15278 769 0,'13'0'461'0,"25"2"43"16,12-1-233-16,13 3-54 15,6-1-35-15,-3 3-73 16,-3-1-35-16,-2-2-39 16,-6 0-12-16</inkml:trace>
  <inkml:trace contextRef="#ctx0" brushRef="#br0" timeOffset="272317.3933">4375 16697 872 0,'12'1'328'0,"19"1"-229"16,8-3-10-16,21-8-16 15,6-2-11-15,7 0-30 16,-1 1-12-16,-11 10-96 15,-6 3-151-15</inkml:trace>
  <inkml:trace contextRef="#ctx0" brushRef="#br0" timeOffset="272495.3946">4484 16893 985 0,'7'0'431'0,"7"-1"-186"0,24-1-127 16,14-2-12-16,19-3-36 16,10 5-25-16,-9 1-61 15,-3 1 25-15</inkml:trace>
  <inkml:trace contextRef="#ctx0" brushRef="#br0" timeOffset="273993.7735">5362 16907 1081 0,'16'4'431'0,"27"4"-285"16,12 4 12-16,13-6-37 16,7 0-29-16,3-3-42 15,-7-3-12-15,-10-2-419 16</inkml:trace>
  <inkml:trace contextRef="#ctx0" brushRef="#br0" timeOffset="274601.3768">6342 16961 1085 0,'20'-1'360'0,"36"-3"-344"16,24 2-8-16,62 2 40 16,21 2 12-16,39 5 14 15,16 5-2-15,0 5-11 16,-2-3-17-16,-4-1-21 15,3-10-4-15,-7-20 2 16,6-9 21-16,-11-14-121 16,-7-3-100-16</inkml:trace>
  <inkml:trace contextRef="#ctx0" brushRef="#br0" timeOffset="275634.7332">6909 16495 829 0,'2'5'340'0,"6"3"-174"0,8 0-86 16,13 2-22-16,8-2-4 15,12-1-18-15,-2-7-7 16,-2-2-2-16,-4-8 2 16,-14-9 3-16,-1 2 5 15,-19-6 9-15,-8 1 3 16,-24-1 14-16,-10 1 9 16,-15 6-7-16,-1 3-5 15,-1 17-30-15,6 7-24 16,14 17-28-16,3 8-10 0,19 7-8 15,7 1 3-15,7-2 18 16,9-4 6-16,11-6 13 16,7-1 7-16,19-12 3 15,7-6 3-15,9-9 3 16,1-3-68-16</inkml:trace>
  <inkml:trace contextRef="#ctx0" brushRef="#br0" timeOffset="276053.2799">7514 16185 1023 0,'-5'7'402'15,"-4"15"-262"-15,-2 10-58 16,3 22-23-16,1 10-5 16,3 13-18-16,4 0-3 15,0-12-9-15,3-7-5 16,2-26 0-16,4-5-1 16,-3-18 3-16,0-9 6 0,1-14 4 15,-7-13 3-15,0-11 0 16,-3-7-4-16,-5-17-5 15,0-1-1-15,0-12-8 16,2 1-6-16,6 8 2 16,5 10-5-16,4 18 1 15,0 4 9-15,3 18-2 16,-4 3-2-16,8 5-15 16,5 6-17-16,17 1-12 15,8 2 4-15,17 8-57 16,4 3-59-16</inkml:trace>
  <inkml:trace contextRef="#ctx0" brushRef="#br0" timeOffset="276310.2954">7496 16727 1019 0,'13'0'443'0,"9"0"-239"16,18 3-96-16,9 2-20 0,5 2-47 15,-1 2-14-15,-12-2-17 16,-6 0-58-16</inkml:trace>
  <inkml:trace contextRef="#ctx0" brushRef="#br0" timeOffset="276503.6473">7522 16451 960 0,'-6'0'507'15,"-3"-2"-128"-15,9 2-219 16,7 1-39-16,19 0-68 16,9 3-18-16,21 2-8 15,6-2-7-15,3 1-51 16,-6-2-21-16</inkml:trace>
  <inkml:trace contextRef="#ctx0" brushRef="#br0" timeOffset="276966.1413">8057 16722 892 0,'6'0'412'0,"9"-3"-191"16,5-11-20-16,8-10-80 15,2-8-32-15,4-12-40 16,0-5-10-16,-5-8 5 15,-8-6 10-15,-11-9 11 16,-8-2 14-16,-10 5-33 16,-6 10-16-16,-6 22-24 15,-5 8-22-15,-4 21-10 0,-4 11-10 16,-3 20-15-16,4 12-2 16,5 24 4-16,8 9 5 15,19 15 14-15,8 3 7 16,25-10 14-16,11-8 8 15,14-22 6-15,2-8 3 16,0-15-26-16,-9-9-79 0</inkml:trace>
  <inkml:trace contextRef="#ctx0" brushRef="#br0" timeOffset="277341.3587">8432 16034 961 0,'4'-13'472'16,"2"-4"-162"-16,11 0-150 15,5 0-30-15,8 5-63 16,1 3-30-16,-1 8-25 16,-5 5-6-16,-16 14 6 15,-9 3 5-15,-18 12 9 0,-8 1 2 16,-3 1-8-16,1-1-6 16,15-7-9-16,9-9-4 15,19-6 1-15,12-4 5 16,18-7 6-16,8 4 4 15,5-4 0-15,-6 1-2 16,-14 2-15-16,-7-1 440 16</inkml:trace>
  <inkml:trace contextRef="#ctx0" brushRef="#br0" timeOffset="278763.2095">6818 17586 412 0,'-19'-7'312'0,"-18"-13"5"16,2-6-49-16,12-17-135 15,11-5-51-15,17-6-45 16,11-1 14-16,24 8 32 15,5 8 2-15,8 19-4 16,1 13-26-16,-10 19-40 16,-5 9 0-16,-16 20 26 15,-13 10 7-15,-19 12 9 16,-12 5-5-16,-10-1-21 16,-9-6-3-16,-5-16-17 0,-2-8-15 15,3-20-18-15,9-6-5 16,14-10 8-16,9-1 17 15,12 0-9-15,10-1 3 16,19 1-2-16,11 0-5 16,8 4 17-16,5 3-2 15,-1 1 4-15,-4 3 5 16,-2-3 1-16,-7-2-58 16</inkml:trace>
  <inkml:trace contextRef="#ctx0" brushRef="#br0" timeOffset="279246.3579">7164 17479 845 0,'7'-2'388'0,"9"5"-116"16,6 7-147-16,2 11-39 15,-1 5-2-15,-10 7-12 16,-8 0-2-16,-9-1-8 16,-6 1-10-16,-2-11-19 15,3-5 6-15,1-17 7 16,4-9-6-16,6-13-18 0,6-10-13 16,14-7-16-16,4 1-2 15,5 2 10-15,-2 7 5 16,-3 9 6-16,-1 9 4 15,-8 14 0-15,-2 9 1 16,-3 12 2-16,-10 1-1 16,0 4 3-16,-2 2-2 15,-1-4 2-15,-1-4 0 16,1-16-1-16,1-7-2 16,7-14-8-16,3-9-3 0,4-8-6 15,2-3-1-15,0 3-6 16,4 8-5-16,1 14-5 15,-1 8 1-15,-4 16 9 16,-1 5 8-16,-6 13 7 16,-3 3 1-16,-1 0-6 15,-2 2-56-15,7-7-307 16</inkml:trace>
  <inkml:trace contextRef="#ctx0" brushRef="#br0" timeOffset="279617.4024">7728 17776 851 0,'10'2'431'0,"9"2"-183"15,6-2-82-15,2-2-36 16,-2 0-57-16,-5-3-8 15,-3-8-2-15,-3-4-4 16,-5-7-15-16,3-2-6 16,-7 1-10-16,-5 5-1 15,-2 4-2-15,-7 1-1 16,-14 5-1-16,0 2-5 0,-8 9-20 16,3 6-14-1,7 13-16-15,4 3-5 0,11 10 5 16,5 0 5-16,12 5 10 15,9-5 5-15,10-3 12 16,0-7 5-16,1-11 12 16,-2-7 1-16,-5-10 8 15,2-2 7-15</inkml:trace>
  <inkml:trace contextRef="#ctx0" brushRef="#br0" timeOffset="280500.3362">8145 17512 631 0,'-2'-8'336'0,"2"-13"-42"15,8-3-90-15,20-9-47 16,2 0-15-16,10 6-51 16,-1 7-16-16,-9 18-36 15,-3 8-6-15,-13 22 8 16,-7 10 1-16,-5 13 0 15,-2 6-4-15,2-10-15 16,4-6-5-16,3-15-1 16,4-12 2-16,4-13 6 15,4-7 3-15,2-15 3 16,0-10 1-16,-3-9-6 16,-4-4-2-16,-8-2-6 15,-2 5-5-15,-4 14-7 16,-2 5-5-16,-1 18-23 15,-3 9-5-15,2 19 0 0,0 6 1 16,2 12 22-16,0 2 4 16,4-4 1-16,2 3 3 15,2-9-4-15,4-2-52 16</inkml:trace>
  <inkml:trace contextRef="#ctx0" brushRef="#br0" timeOffset="280730.4245">8790 17672 1337 0,'-1'5'540'0,"-1"9"-355"16,-3 5-57-16,0 10-71 15,1 6-16-15,0 3-17 16,2-4-4-16,2-4-49 16,0-7-62-16,4-14-495 15</inkml:trace>
  <inkml:trace contextRef="#ctx0" brushRef="#br0" timeOffset="280890.3176">8761 17564 1008 0,'-1'-2'465'0,"1"-4"-188"16,3 7-179-16,-3-1-106 16</inkml:trace>
  <inkml:trace contextRef="#ctx0" brushRef="#br0" timeOffset="281263.9336">8834 17107 831 0,'-8'-9'468'16,"-6"-6"-43"-16,11 3-274 16,7 2-27-16,11 2-43 15,6-1-16-15,4 6-22 16,5 3-8-16,-1 3-22 16,-6 5-5-16,-11 7 26 15,-12 5 11-15,-12 10 7 16,-5 5-1-16,-5 5-26 0,4-2-10 15,6-10-8-15,10-5-3 16,9-10 0-16,6-2-1 16,18-8 3-16,1-3 2 15,11-3-2-15,4-3 1 16,-7 3 7-16,-8 3 99 16</inkml:trace>
  <inkml:trace contextRef="#ctx0" brushRef="#br0" timeOffset="283345.2271">9597 16934 829 0,'-7'-8'430'0,"-3"-12"-86"16,7-2-147-16,12-4-98 15,12-1-16-15,16 4-35 16,8 3-8-16,7 15-17 16,-6 5-12-16,-10 14-17 15,-10 7 0-15,-10 10 5 16,2 4 2-16,-2-8 13 16,0-5 2-16,7-21 6 15,2-7 1-15,0-22 4 16,-1-6 2-16,-9-1 1 0,-6 1-2 15,-11 11-11-15,-7 9-23 16,-10 17-121-16,-4 8-87 16</inkml:trace>
  <inkml:trace contextRef="#ctx0" brushRef="#br0" timeOffset="283542.5954">9627 17127 893 0,'3'0'445'0,"6"-2"-85"0,25-4-211 15,17 4-7-15,13-4-27 16,11 4-24-16,0-1-47 16,-6 2-19-16,-8 5-47 15,-8-1-136-15</inkml:trace>
  <inkml:trace contextRef="#ctx0" brushRef="#br0" timeOffset="284714.0975">10644 16954 966 0,'25'5'437'16,"13"6"-236"-16,15-5-44 15,9-5-24-15,3-5-64 16,1-5-9-16,-6 1-72 16</inkml:trace>
  <inkml:trace contextRef="#ctx0" brushRef="#br0" timeOffset="286099.5586">11512 16788 820 0,'-11'-2'403'15,"-9"-3"-134"-15,-6 5-62 16,0 5-86-16,-1 9-43 15,6 16-70-15,5 9-19 16,12 15-17-16,5 5 1 16,14 2 13-16,8-7 10 0,15-17 3 15,8-6 1-15,12-30 4 16,3-7 3-16,-9-20 44 16,-7-11 38-16,-19-9 63 15,-12-8 20-15,-14-5-2 16,-6 4-38-16,-15 8-63 15,-5 12-26-15,-10 16-47 16,-2 8-7-16,7 13-61 16,6 6-65-16</inkml:trace>
  <inkml:trace contextRef="#ctx0" brushRef="#br0" timeOffset="286301.6488">11885 17125 1452 0,'-4'-3'611'16,"-3"2"-369"-16,2 4-111 15,2-1-87-15,3 7-48 16,1-5-616-16</inkml:trace>
  <inkml:trace contextRef="#ctx0" brushRef="#br0" timeOffset="286728.9378">12190 16809 915 0,'-5'-6'445'0,"-11"-10"-167"16,-1 3-63-16,-5 11-106 15,-4 2-48-15,2 14-70 16,4 8-16-16,7 16-10 0,3 7 3 16,14 10 15-16,9 0 5 15,13-11 4-15,8-9-1 16,8-17 2-16,3-12 4 16,-1-14 9-16,-1-9 37 15,-9-11 60-15,-7-3 33 16,-18-8 47-16,-8-2-13 15,-17 1-49-15,-4 0-36 0,-8 8-52 16,-1 8-15-16,4 8-102 16,6 9 418-16</inkml:trace>
  <inkml:trace contextRef="#ctx0" brushRef="#br0" timeOffset="287238.2319">12512 16984 691 0,'4'-2'358'16,"4"-7"-71"-16,5-5-94 15,5-9-40-15,1-5-26 16,-1-3-27-16,-1 0-2 16,-10 5-2-16,-1 7-1 15,-6 8-31-15,-2 7-23 16,-4 12-41-16,-1 7-24 0,0 14-16 15,5 5 4-15,5 11 9 16,4 2 6-16,6 1 14 16,-4-3 6-16,-2-13 10 15,0-3 5-15,-9-12 10 16,-5-2 5-16,-11-7 8 16,-6-3 0-16,-7-3-10 15,3-3-6-15,1 1-14 16,5-2-5-16,10-1-10 15,8 3-9-15,12-3-7 16,10 3-1-16,18 0 6 16,7 0 8-16,10 1 7 15,-2 1-5-15</inkml:trace>
  <inkml:trace contextRef="#ctx0" brushRef="#br0" timeOffset="287812.1798">13171 16885 1002 0,'-3'-9'437'0,"1"-13"-226"16,-4-1-25-16,-8-3-36 15,-4 0-12-15,-12 3-25 16,-5 2-23-16,-6 10-45 15,1 5-31-15,7 13-36 16,3 8-16-16,12 11-12 16,6 5 2-16,14 5 12 15,6 0 13-15,15-6 18 16,7-7 5-16,4-15 7 16,3-5 5-16,2-11 7 0,-9-7 4 15,-7-2 2-15,-4-4-1 16,-13 4-8-16,0 4-5 15,-2 7-22-15,-3 6-8 16,5 14-11-16,-4 9-1 16,9 14 14-16,0 4 4 15,-4 1 12-15,0-1 3 16,-12-7 6-16,-5-3 5 16,-7-6 8-16,-5-4 5 0,-13-14 10 15,-1-5-2-15,-5-9-10 16,5-8-41-16,11-2-240 15</inkml:trace>
  <inkml:trace contextRef="#ctx0" brushRef="#br0" timeOffset="288435.6942">13657 16756 601 0,'5'-3'322'15,"8"1"-71"-15,-11-1-52 0,-7 4-62 16,-3 3-23-16,-9 2-40 16,-4 3-12-16,-11 1-27 15,-3-5-9-15,-6-1-6 16,3-4-5-16,4 0-7 15,8 0-6-15,8 2-9 16,2 4-4-16,9 2-4 16,2 4 0-16,5 3-1 15,0 3 0-15,3 6 12 16,-1 0 8-16,5 2 13 16,-2-9 4-16,2-7 2 15,2-5 0-15,3-15 4 16,7-1 1-16,10-8-11 15,8 0-6-15,9 14-5 16,1 5-2-16,-3 15 3 16,-8 4 1-16,-15 13 15 15,-11-2 19-15,-16 3 26 0,-4-1 6 16,-13-7-4-16,-4-1-9 16,-9-10-9-16,-5-8 4 15,1-14-60-15,2-4-63 16,11-6-111-16,10-2-132 15</inkml:trace>
  <inkml:trace contextRef="#ctx0" brushRef="#br0" timeOffset="289095.2779">14132 16967 1010 0,'7'-1'425'0,"5"1"-237"0,7 7-64 16,-3 5-34-16,-4 9-15 16,-2 3-19-16,-4 2-4 15,-4-2-8-15,-2-5-7 16,-3-5 4-16,-1-7 6 15,2-10 0-15,1-1-8 16,1-15-16-16,2-2-15 16,9-3-16-16,4-3-2 0,5 5-3 15,6 1-1 1,-2 15 10-16,-4 3 4 0,-5 15 11 16,-6 7 6-16,-9 4 0 15,0 7 0-15,-5-3 0 16,2-4 0-16,2-9-2 15,1-7-4-15,4-10-5 16,8-8-3-16,6-12-3 16,4-7 3-16,5-5-1 15,0 5 1-15,1 6-3 16,1 7 0-16,-3 11 3 16,-3 8-1-16,-5 13 8 15,-3 3 3-15,-5 7-1 16,-1-1 3-16,2-2 7 15,-10-5 6-15,0-5 6 16,0-4 5-16,-7-2 17 0,5 2-406 16</inkml:trace>
  <inkml:trace contextRef="#ctx0" brushRef="#br0" timeOffset="308898.3093">15037 17252 633 0,'3'-2'412'16,"1"1"-26"-16,-3 1-104 0,-1 0-10 15,0 0-70-15,0 0-35 16,0 0-72-16,0 0-30 16,0 0 344-16</inkml:trace>
  <inkml:trace contextRef="#ctx0" brushRef="#br0" timeOffset="329505.2282">23899 7066 596 0,'-5'-4'318'0,"-8"-7"-67"15,9 4-79-15,14 2-85 16,13 3-17-16,32 4-13 15,20 2 12-15,25-3 6 16,4 0-9-16,-3-2-21 16,-9 0-12-16,-24-3 8 15,-11 2-49-15,-23 2-132 16,-12 1-89-16</inkml:trace>
  <inkml:trace contextRef="#ctx0" brushRef="#br0" timeOffset="329943.9437">24311 7082 182 0,'1'0'145'16,"0"2"53"-16,-2 0 15 15,0-4 10-15,0 1-3 16,0 0-42-16,-1 0-29 15,1 0-66-15,0 1-35 0,0 0-41 16,0 0-10-16,0 0-15 16,1 14 1-16,1 43-6 15,7-20-1-15,2 17 1 16,-1 14 2-16,3 22 9 16,-6 4 2-16,-3 12 4 15,-3 6 1-15,-2 16-3 16,-2 4-2-16,0 4 14 15,-3 2 8-15,1-7 6 16,3 2 4-16,0 4-12 16,2-6-5-16,5-3-1 15,1-12-1-15,2-14 3 16,5-10 2-16,-5-16 6 16,-3-3 3-16,-1-16 7 0,-4-9 4 15,-4-17 8 1,-1-10 3-16,0-12-2 0,3-1-20 15,3-8-270-15</inkml:trace>
  <inkml:trace contextRef="#ctx0" brushRef="#br0" timeOffset="330493.5357">24026 9587 528 0,'-11'3'291'0,"-14"1"-42"0,5 1-34 16,9-4-42-16,5 0-26 15,16 3-45-15,8-6-8 16,29 4-14-16,20-1 1 16,30-5 1-16,14 2-11 15,4-4-19-15,-5-2-11 16,-23 3-14-16,-16 0-1 16,-37 1 2-16,-13 4 0 0,-19 0 14 15,-2 4 11-15,-2-1 10 16,1-3 1-16,0 0-18 15,-1 0-14-15,1 0-17 16,0 0-5-16,0 0-6 16,0 0-4-16,0 0-91 15,0 0-66-15</inkml:trace>
  <inkml:trace contextRef="#ctx0" brushRef="#br0" timeOffset="331157.1684">24546 7962 648 0,'5'-8'341'16,"-1"-7"-57"-16,0 8-162 15,-1 8-42-15,-2 9-36 16,-1 9-23-16,2 14-13 16,-1 3 0-16,4 3 0 15,6-3-1-15,5-6 3 16,0-5 4-16,8-8 9 15,2-6 7-15,-3-11 15 16,1-6 19-16,-7-9 25 16,-5-3 6-16,-3-10 12 15,-3 3-11-15,-6-4-30 16,1 5-14-16,-1 9-36 0,-4 3-21 16,4 16-37-16,0 0-8 15,2 18-7-15,4 6 5 16,0 7 30-16,0 7 8 15,-3 1 11-15,-6-2 4 16,-6-1 9-16,-3-2 3 0,-8-6 18 16,-7-8 8-1,-5-16 18-15,-3-8 1 0,3-14-15 16,6-3-14-16,13-3-88 16,8 3-75-16,12 0-337 15</inkml:trace>
  <inkml:trace contextRef="#ctx0" brushRef="#br0" timeOffset="331422.2058">24873 8273 861 0,'3'-1'486'15,"-3"-4"-89"-15,1 4-200 16,-1 1-57-16,-1 0-85 16,0 0-30-16,-4 13-22 0,-10 42 2 15,15-23-2 1,0 2 0-16,0-2 2 0,0-3 2 16,1-8-35-16,4-3-48 15,-2-10-134-15,4-2-95 16</inkml:trace>
  <inkml:trace contextRef="#ctx0" brushRef="#br0" timeOffset="331755.5792">24830 8331 585 0,'-3'-13'398'0,"1"-9"-23"0,2 8-143 16,5 0-52-16,11 5-74 16,7-1-20-16,11-2-24 15,3 5-10-15,0 4-25 16,-1 3-11-16,-13 3-16 15,-5 4-5-15,-14 5 0 16,-6 0 3-16,-15 5 6 16,-4-2 6-16,-2 0 5 15,1 0-1-15,12-9-10 16,10 1-6-16,13-4-7 16,7-3-3-16,7 1 1 15,4 3 1-15,-2 6 0 16,-4 5-2-16,-13 3 34 15,-10 1 33-15,-19 0 55 16,-10 0 23-16,-17-2-13 16,-2-3-27-16,6-5-48 0,9-4-20 15,16-3-33-15,5-3-54 16,13-3-140-16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5:29:15.844"/>
    </inkml:context>
    <inkml:brush xml:id="br0">
      <inkml:brushProperty name="width" value="0.05292" units="cm"/>
      <inkml:brushProperty name="height" value="0.05292" units="cm"/>
    </inkml:brush>
  </inkml:definitions>
  <inkml:trace contextRef="#ctx0" brushRef="#br0">16076 17106 510 0,'-7'4'245'16,"-6"3"-57"-16,3 8-60 0,11 1-46 16,5 6-8-16,7 1-34 15,2-4-10-15,-2 1 1 16,1-3 2-16,2-5 6 16,2-4 8-16,0-7 30 15,-1-2 15-15,-7-7 23 16,-2-4 2-16,-8-3-9 15,-5-3-11-15,-3 0-18 16,-4 5-5-16,-8 2-27 16,0 4-8-16,-6 5-25 15,5 4-13-15,1 8-10 16,3 5-5-16,8 3-1 16,-7-3 1-16,14 3-2 15,2-3 3-15,5-3 1 16,7-2 3-16,0-3 6 15,3-1 2-15,6-3 3 16,-4-3 5-16,-1-5 5 0,-2-5 1 16,-9-7 6-16,3 2 2 15,-7-2 0-15,-3-2-2 16,2 8-5-16,-11-3-2 16,2 1-5-16,2 5-1 15,-7 1 1-15,10 7-3 16,-7 5-4-16,5 2-5 15,2 7-8-15,-4 1 1 16,5 0 2-16,3 1 3 0,1-1 2 16,4-4 2-16,6 0 2 15,-2-4 1-15,1-5 3 16,-1-2 1-16,3-5 4 16,-1-1 2-16,-2-4 5 15,2 0 1-15,-11-5 1 16,-2-5 0-16,-3 2-3 15,-8-3 0-15,6 4-6 16,-4 5 8-16,2 5 0 16,1 3-4-16,-6 7-7 15,4 6-13-15,-4 5-8 16,2 7 0-16,5 1 5 16,4 0 0-16,2-3 3 15,4-2 2-15,5-4 2 0,5-3 1 16,7-5 3-16,-4-1 2 15,3-5 3-15,-4-5 2 16,-4-6 4-16,5-1 1 16,-6-5 2-16,-2 0 2 15,-3 2 1-15,-10-4 0 16,-6 4-2-16,-2 0-3 16,-4 3-5-16,2 4-3 15,2 4-4-15,1 5-6 16,1 4-7-16,3 4-1 15,-1 5-2-15,-2-1-1 0,7 3 3 16,0-1-1-16,8 1 1 16,0 2 3-16,10-3 3 15,1 0 3-15,1-5 5 16,3-3 0-16,-2-4 6 16,3-2 2-16,-8-8 5 15,3 0 1-15,-9-9 5 16,-2-3 1-16,-4-3-1 15,0-1-2-15,-6 6-4 16,-2-1 0-16,-4 6 2 16,-2 3 4-16,1 2-3 15,-5 3-2-15,3 5-11 16,3 4-7-16,-7 7-3 16,7 3-3-16,2 0 0 15,3-1-1-15,7 1-2 0,2-2 0 16,6 3 1-16,1 0 2 15,7-2 5-15,0 1 1 16,3-4 4-16,1-3 2 16,-4-7 3-16,4-2 4 15,-4-8 3-15,-2-1 3 16,-5-8 4-16,-4 1-1 16,-7-3 3-16,-4-2-4 15,-8 7-4-15,-6-2-2 0,-2 7 1 16,1 8-1-16,-4 3-5 15,9 4-2-15,-2 6-12 16,0 0-2-16,5 5-1 16,-6 2 3-16,11-1 3 15,0 1 1-15,8-4-2 16,1-1 0-16,6-2-42 16,1 3-38-16,8-4-103 15,3 0-60-15</inkml:trace>
  <inkml:trace contextRef="#ctx0" brushRef="#br0" timeOffset="407.8404">16195 17155 733 0,'-8'-10'380'0,"-4"-5"-102"16,-2 2-59-16,4 3-78 0,3 6-25 15,-1 6-42-15,-2-1-14 16,-1 6-13-16,-3 5-9 15,2 2-7-15,-1 1-4 16,1 2-8-16,7 0-6 16,0-3-8-16,6 4-4 15,3-4-5-15,4 0-2 16,4-1 2-16,6-3 3 16,1-6 4-16,2-2 4 0,-1-4 5 15,-4-6 4 1,3-5 3-16,-6-2 3 0,-5-5 4 15,-4-1 0-15,-11 2 0 16,-4 0-1-16,-4 4 3 16,-3 5 1-16,-5 3 2 15,4 1-2-15,2 6-17 16,0 4-11-16,12 6-16 16,-5-2-6-16,6 5 2 15,5-1 3-15,4-3 9 16,10 0 7-16,0 0-122 15,2-1-102-15</inkml:trace>
  <inkml:trace contextRef="#ctx0" brushRef="#br0" timeOffset="1025.1973">16574 16856 686 0,'0'2'306'16,"0"11"-129"-16,0 11-32 15,1 22-33-15,0 9 5 16,0 14-21-16,2 5-22 0,-7-2-28 16,1-2-11-16,-5-10-8 15,2-12 1-15,5-22-22 16,-1-8-34-16,3-21-134 15,-1-8-120-15</inkml:trace>
  <inkml:trace contextRef="#ctx0" brushRef="#br0" timeOffset="1360.6352">16534 16857 490 0,'4'-8'304'0,"1"-9"-16"16,3 4-94-16,1 3-107 15,2 1-30-15,5 1-46 16,6 6-10-16,4 7-9 16,5 5-2-16,4 7 4 15,2-3 3-15,-5 4 6 0,-4-4 2 16,-8-5 3-16,-5-1 2 16,-5-3 3-16,-3-5 0 15,-7 2 49-15,-6-1 12 16,-3 5 17-16,-2 4 5 15,0 9-37-15,-1 5-9 16,2 9-11-16,-1 8-1 0,3 7-14 16,1 5-6-16,6 4-9 15,1 0-3-15,8-4 5 16,1-4-19-16,2-16-82 16,0-6-65-16</inkml:trace>
  <inkml:trace contextRef="#ctx0" brushRef="#br0" timeOffset="1706.0448">17125 17246 462 0,'-5'-4'282'0,"-6"-4"-14"15,1 1-40-15,-2-7-56 16,-1 2-23-16,-1 0-32 0,-1 3-19 16,-5 9-24-16,0 5-11 15,2 10-26-15,4 4-7 16,7 8-13-16,7 3-10 16,10 2-7-16,4-1-1 15,8-8 3-15,-1-6 4 16,0-11 11-16,-5-8 8 15,1-12 11-15,-4-9 3 16,-8-6 0-16,2-1-4 0,-12-1-19 16,0 5-31-16,-5 3-92 15,-1 4-63-15</inkml:trace>
  <inkml:trace contextRef="#ctx0" brushRef="#br0" timeOffset="1924.5048">17251 17187 686 0,'1'0'390'0,"0"-2"-54"16,0 4-69-16,-1-2-85 16,0 0-35-16,-1 7-51 15,0 11-24-15,0 34-26 16,-3-26-13-16,4-1-16 0,1-1-5 15,4-3-4-15,2-3-12 16,3-7-107-16,4-4-99 16</inkml:trace>
  <inkml:trace contextRef="#ctx0" brushRef="#br0" timeOffset="2262.5753">17625 17307 1947 0,'-4'15'22'0,"-8"0"-1"16,-11 13 21-16,4-11-10 15,-4-6-1-15,-1-11-3 16,3-7-3-16,-1-6-10 15,1-4-8-15,9-3-10 16,7 0-5-16,8 3-5 16,4-1-3-16,6 7-5 15,2 4-1-15,3 7 0 16,-1 4 4-16,1 10 12 16,-2 3 5-16,-3 7 4 15,-1 5 1-15,1 1 8 0,-2 0-55 16,2-8-245-1</inkml:trace>
  <inkml:trace contextRef="#ctx0" brushRef="#br0" timeOffset="2439.4173">17526 16864 1201 0,'1'-8'532'0,"1"-6"-287"0,-1 12-136 16,-1 5-51-16,0 12-57 16,4 6 9-16,6 11-150 15</inkml:trace>
  <inkml:trace contextRef="#ctx0" brushRef="#br0" timeOffset="2955.8711">18481 17084 676 0,'0'8'407'0,"-2"-2"-57"0,-10 14-132 15,-4 5-12 1,-11 9-79-16,0 7-30 0,-6 3-47 15,-2-4-15-15,2-11-6 16,3-10 2-16,5-18 2 16,2-7-5-16,5-14-14 15,4-4-8-15,6-5-13 16,4-2-4-16,5 5 0 16,6 0-3-16,5 9-4 15,2 4-6-15,7 10-8 16,3 5 2-16,3 14 10 15,2 6 7-15,1 10 12 16,0 5 3-16,-3 4 15 16,-7 3-47-16,-2-8-153 15,-5-4-168-15</inkml:trace>
  <inkml:trace contextRef="#ctx0" brushRef="#br0" timeOffset="3099.0508">18288 17017 1162 0,'-2'-6'535'0,"-4"-7"-247"15,5 11-174-15,1 2-54 16,7 5-57-16,3 5-23 0,10-2-163 16</inkml:trace>
  <inkml:trace contextRef="#ctx0" brushRef="#br0" timeOffset="3547.5644">18573 16924 1459 0,'12'-21'103'16,"0"5"-28"-16,21-14 65 15,-2 5-37-15,4 13-56 16,-1 11-24-16,-1 17-17 0,-5 11-1 16,-3 14 17-16,-3 7 5 15,-8 5 5-15,-2 2-1 16,-7-3-10-16,0-3-1 15,-2-12 3-15,2-6 0 16,-3-14-2-16,-2-9-2 16,0-14-9-16,-4-9-5 15,-4-8-3-15,-3-2-2 0,-4 4 0 16,-4 2 0-16,-6 8-9 16,-1 11-5-16,-3 11-10 15,1 9 0-15,3 11 2 16,2 0 28-16,10 0-112 15,5 0-90-15</inkml:trace>
  <inkml:trace contextRef="#ctx0" brushRef="#br0" timeOffset="3888.2866">18836 16963 619 0,'22'-20'410'16,"9"-17"-25"-16,9 14-191 16,1 11-63-16,-14 19-56 0,3 15-9 15,-6 16 27-15,-9 5 9 16,5 7-30-16,-4-4-20 16,-5-3-22-16,1-5-5 15,-5-8-1-15,-2-7 1 16,-3-11-3-16,2-4-6 15,-4-9-26-15,-3-4-16 16,-1-5-26-16,-6-4-8 16,-1 3 12-16,1 3 8 0,-5 7 12 15,1 6 7-15,-6 11 2 16,-1 8 2-16,-1 12 8 16,-1 1-23-16,7-1-89 15,2-9-170-15</inkml:trace>
  <inkml:trace contextRef="#ctx0" brushRef="#br0" timeOffset="4182.3645">19247 17166 992 0,'10'5'435'0,"6"6"-185"15,-3 7-40-15,-12 4-57 16,-2 2-5-16,-4-2-55 15,0-4-23-15,1-9-34 16,1-4-8-16,6-5-8 16,1-9-5-16,9-7-5 0,3-4-6 15,6-3-6-15,0 2-2 16,4 7-5-16,0 5 0 16,-4 10 5-16,-2 6 4 15,-6 9 18-15,0 5 6 16,-9 6 10-16,-1 1 4 15,-4 6-3-15,-3-3-3 16,-3 2-48-16,-2 0-86 0</inkml:trace>
  <inkml:trace contextRef="#ctx0" brushRef="#br0" timeOffset="5001.4215">20156 17089 773 0,'-14'-3'367'0,"-11"0"-176"16,2 2-50-16,10 8-81 16,7 4-31-16,5 7-18 15,5-1-5-15,8 3 0 16,2-4-3-16,9-1 1 16,-1-4 4-16,-5-6 5 15,-1-2 4-15,-11-3 15 16,-5-2 0-16,-14 2 19 15,-4 2 2-15,-9 4-2 16,4 5 4-16,2 5-19 16,4 1-7-16,14 6-12 15,4 4-7-15,14 0-7 16,7 0 2-16,9-8-1 16,2-5 3-16,8-12-30 15,0-7-34-15,4-13-173 16</inkml:trace>
  <inkml:trace contextRef="#ctx0" brushRef="#br0" timeOffset="5520.4085">20275 16741 775 0,'0'0'344'0,"0"1"-122"0,16 6-179 16,9 1-22-16,13-1-2 16,5-5 0-16,2-4-1 15,-4-5 1-15,-7-2 6 16,-8-4 3-16,-13 2 6 16,-5 0-1-16,-15 3-10 15,-4 2-7-15,-8 6-6 16,-3 3-1-16,6 6-3 15,2 4-2-15,5 5-9 16,3 0-5-16,6 2 2 16,3-2 2-16,5-4 6 15,2 0 2-15,-5-7 5 16,-2-1 6-16,-5-6 3 16,-6 1 0-16,1 1-3 15,-5 2-7-15,3 7 5 0,2 5 0 16,7 11-4-16,2 7-1 15,9 9-12-15,3 3-5 16,4 3 6-16,2-4 8 16,-5-3 21-16,-5-1 20 15,-5-8 23-15,-5-2 3 16,-10-8-4-16,-1-7-7 16,-8-10-10-16,-4-6-6 15,4-10-30-15,0-2-31 0,6-3-81 16,4 3-48-16,6 2-264 15</inkml:trace>
  <inkml:trace contextRef="#ctx0" brushRef="#br0" timeOffset="5789.344">20654 17035 1034 0,'0'3'485'0,"-1"3"-178"16,1 11-189-16,0 4-40 15,0 7-39-15,0 3-20 16,1 1-1-16,-1-1-1 15,2-5-31-15,1-7-54 16,-1-8-207-16</inkml:trace>
  <inkml:trace contextRef="#ctx0" brushRef="#br0" timeOffset="5952.8887">20657 16887 1263 0,'0'-4'516'0,"-1"-3"-335"16,1 6-70-16,1 5-80 15,3 7-11-15,6 2-183 16</inkml:trace>
  <inkml:trace contextRef="#ctx0" brushRef="#br0" timeOffset="6336.6681">20979 17030 1869 0,'-14'6'54'0,"5"1"-23"0,-15 10 31 15,-2 0-29 1,8 11-37-16,3 3-5 0,10 5-5 16,7 2-3-16,11-7 3 15,6-5 4-15,7-15 9 16,1-5 4-16,-5-11 17 15,-3-4 10-15,-7-8 27 16,-6-4 8-16,-10 0 5 16,-4 0-8-16,-8 8-34 15,-2 2-15-15,-6 11-55 16,3 3-59-16</inkml:trace>
  <inkml:trace contextRef="#ctx0" brushRef="#br0" timeOffset="6852.1554">21169 17080 981 0,'-5'-1'448'16,"-7"2"-211"-16,-1 7-84 15,2 7-98-15,-2 3-25 0,5 11-28 16,2 2-2-16,10 3-7 16,6-1 1-16,7-10 2 15,3-3 2-15,4-11 6 16,0-4 4-16,1-9 11 15,-1-5 1-15,-6-10 3 16,-3 0 0-16,-3-7-3 16,-5 1-2-16,-6 6-4 15,0 1-3-15,-3 10-13 16,-3 6-7-16,4 10-8 16,-5 3-2-16,5 10 5 15,1 1 5-15,6-1 4 16,3-3 1-16,7-5 2 15,-2-5 1-15,6-5 4 16,4-3 6-16,-9-8 22 16,3-4 18-16,-11-8 23 0,-7-3 1 15,-3-2-15-15,-5-2-19 16,0 5-68-16,-2 5-40 16,3 7-146-16</inkml:trace>
  <inkml:trace contextRef="#ctx0" brushRef="#br0" timeOffset="7250.8002">21728 17125 710 0,'-10'-4'415'16,"-8"-4"-64"-16,-4 6-145 16,-2 2-56-16,3 3-78 15,1 7-31-15,5 3-47 16,4 4-9-16,7 6-6 15,5 0 1-15,7 1 5 0,4 0 2 16,5-8 9 0,-2-2 2-16,4-12 7 0,-2-2 7 15,-6-2 30-15,-1-5 16 16,-13-4 23-16,-6-3 3 16,-9 1-27-16,-4 4-19 15,-2 7-35-15,4 0-54 16</inkml:trace>
  <inkml:trace contextRef="#ctx0" brushRef="#br0" timeOffset="7651.8115">21826 17122 761 0,'3'3'351'0,"4"2"-147"16,1 7-45-16,-7 5-36 15,2 3-6-15,-5 4-15 16,-1 0-13-16,1-4-32 16,-1-3-17-16,2-9-16 15,0-2 1-15,1-7-1 16,1-4-3-16,-1 4-9 0,1-5-8 15,1-20-7-15,47-34-1 16,-27 35 0-16,-3 3 4 16,1 10 27-16,-3 10 16 15,-2 11 16-15,-1 9 5 16,-8 11-8-16,-2 2-10 16,-4 1-10-16,4-2-3 15,-3-10-53-15,1-1-64 16</inkml:trace>
  <inkml:trace contextRef="#ctx0" brushRef="#br0" timeOffset="8652.9616">22610 17012 585 0,'0'0'346'16,"-1"0"-61"-16,0 7-45 15,0-7-65-15,0 23-40 16,0 65 1-16,1-21-19 16,2 16-40-16,0 4-10 0,2-12-40 15,0-1-3-15,0-20-7 16,-3-7-30-1,4-14-100-15,-2-10-68 0</inkml:trace>
  <inkml:trace contextRef="#ctx0" brushRef="#br0" timeOffset="8830.9996">22587 17302 755 0,'3'-3'348'0,"5"-8"-149"16,8 6-84-16,12-1-76 16,6 1-17-16,10 3-19 15,-4-1 3-15,-4 1-92 0,-6 0-124 16</inkml:trace>
  <inkml:trace contextRef="#ctx0" brushRef="#br0" timeOffset="9129.0802">22856 17195 620 0,'0'-2'357'16,"1"-1"-51"-16,1 3-103 15,-2 0-75-15,0 0-8 0,0 2-14 16,4 10-14-16,7 27-36 16,-13-32-12-16,-1-4-5 15,1-3-2-15,2-1-10 16,0-1-7-16,2-15-17 15,7-41-6-15,4 24-4 16,6 3 2-16,5 10 10 16,-2 3 11-16,-7 11 7 15,1 9 1-15,-5 8-4 16,-3 10-7-16,-5 9-2 16,-2-3 1-16,1 8-54 15,1-2-67-15</inkml:trace>
  <inkml:trace contextRef="#ctx0" brushRef="#br0" timeOffset="9419.1841">23315 17198 837 0,'-9'-6'445'0,"-3"-6"-163"16,-9 5-122-16,-1 3-41 15,-1 5-75-15,3 6-1 16,1 4-33-16,5 3-14 16,6 6-14-16,7-2-1 15,8 0 6-15,6-1 3 0,10-9 9 16,-3-1 4-16,5-9 18 16,-3-5 20-16,-9-5 23 15,4-3 7-15,-16-7-4 16,-2 0-17-16,-7-1-22 15,-6-4-10-15,-1 9-51 16,1 2-58-16</inkml:trace>
  <inkml:trace contextRef="#ctx0" brushRef="#br0" timeOffset="9790.1159">23381 17234 827 0,'6'1'369'0,"16"4"-174"0,3-3-61 15,3-2-43-15,-2-5-13 16,-3-4 10-16,-5-2 0 16,-5-6-10-16,-3-2-5 15,-10-7-29-15,-7-1-10 16,-5 4-13-16,-4 5-6 15,-5 5-10-15,1 5-4 16,2 8-17-16,-4 0-5 0,5 13-11 16,3 8-2-16,1 11 22 15,6 9 9-15,6 10 8 16,1 3 4-16,0 5-6 16,3 3-3-16,5-2 0 15,-2-7 1-15,2-7 5 16,0-4-6-16,-1-9-107 15,-3-5-91-15</inkml:trace>
  <inkml:trace contextRef="#ctx0" brushRef="#br0" timeOffset="10452.0582">23815 17052 674 0,'-3'-6'359'16,"-8"-3"-100"-16,-1 4-120 15,0 4-32-15,-2 5-54 16,5 2-15-16,1 3-23 16,0-2-12-16,9 3-8 15,-1-2-2-15,10 3-1 16,2-2 4-16,-1-5 4 15,3 2 3-15,0-5 4 16,1 2 4-16,-9-7 7 16,-4 2 1-16,-9-4-4 15,-11-2-5-15,2 11 11 16,-5 4 9-16,0 11 19 16,3 4 4-16,2 3-17 15,4 3-14-15,11-2-19 16,3-3-4-16,11-4 1 15,8-2 0-15,1-8 6 0,2-1 4 16,2-9 8-16,-4-7 2 16,0-9 3-16,-2-9-1 15,-3-4-1-15,0 0 0 16,-7-7 9-16,2 13 12 16,-9 1 20-16,-1 6-2 15,-3 15-16-15,-5 0-10 16,5 9-26-16,-3 6 0 0,1 9-2 15,1 2-3-15,3 10-3 16,2-3 1-16,8-1-20 16,-6-6-30-16,0-11-78 15,-3-3-50-15</inkml:trace>
  <inkml:trace contextRef="#ctx0" brushRef="#br0" timeOffset="10605.3961">23932 16804 1176 0,'1'-8'516'0,"4"-2"-274"15,-3 9-66-15,-2 18-89 16,0 8-37-16,0 11-32 16,4 6-20-16,2-1-562 15</inkml:trace>
  <inkml:trace contextRef="#ctx0" brushRef="#br0" timeOffset="11543.673">16598 17853 855 0,'0'0'377'0,"5"5"-195"16,-3 5-55-16,12 13-73 15,-4 7-6-15,3 14 0 16,5 1-1-16,-7-8-2 16,4-5-4-16,-5-16-11 15,-1-5-1-15,2-10 33 16,-2-7 15-16,1-11 13 16,2-8 0-16,-2-7-38 15,0 1-16-15,-1 2-22 16,-2 5-7-16,3 3-67 15,0 7-64-15,1 7-455 16</inkml:trace>
  <inkml:trace contextRef="#ctx0" brushRef="#br0" timeOffset="11820.9614">17127 17970 495 0,'0'12'363'0,"-4"13"29"15,-4 0-156-15,1-3-40 16,-12-1-80-16,3-10-32 16,-3-6-27-16,-1-4-7 15,-2-4-11-15,-3 0-4 0,5-7-22 16,-1-6-6-16,6-3-10 16,10-4-4-16,6-3-6 15,5 6-2-15,7 0-7 16,8 2 5-16,4 17 9 15,-1 0 8-15,7 17 17 16,-8 7 0-16,-3 10-4 16,0 4 0-16,-10-3-18 15,4 3-57-15</inkml:trace>
  <inkml:trace contextRef="#ctx0" brushRef="#br0" timeOffset="12136.7416">17676 17890 708 0,'-1'-3'422'0,"2"-1"-65"16,4 9-138-16,-5-5-120 15,18 24-39-15,50 56-17 16,-23-27-9-16,-6 7-3 16,-2 2-4-16,-13-6-3 15,-4-4-23-15,-7-13-94 16,-3-9-80-16</inkml:trace>
  <inkml:trace contextRef="#ctx0" brushRef="#br0" timeOffset="12332.2903">17985 17882 981 0,'-8'0'475'0,"-12"4"-202"16,-5 9-88-16,-4 14-103 15,-3 9-34-15,-3 6-15 16,-2 2-9-16,2 6-12 0,1-5-3 16,10-3-1-16,6-1-24 15,8-11-88-15,8-6-83 16</inkml:trace>
  <inkml:trace contextRef="#ctx0" brushRef="#br0" timeOffset="12682.6178">18052 18007 766 0,'8'9'376'0,"4"2"-109"0,12 0-134 15,5-2-18-15,1-7-39 16,0-1-21-16,-6-6-19 15,-1-8 1-15,-12-2 5 16,-3-2 3-16,-10-2-1 16,-9 5-6-16,-7-2-13 15,-6 1-5-15,0 7-11 16,-2-1-1-16,7 9-11 16,5 7-8-16,1 10-1 15,3 7 2-15,3 10 15 16,7 0 7-16,-1 5 1 15,3 0-2-15,3 1-4 0,-2 4-2 16,4 0-14-16,-1-3-53 16</inkml:trace>
  <inkml:trace contextRef="#ctx0" brushRef="#br0" timeOffset="13068.1823">18386 17913 895 0,'4'-4'425'0,"3"-2"-188"15,1 8-62-15,2 14-60 16,-3 9-11-16,-6 11 5 15,-1 4-14-15,-4-7-38 16,0-4-16-16,4-15-20 16,4-9-1-16,7-7-3 15,1-9-1-15,1-10-5 32,-6 11-4-32,0 0-5 0,21-35-2 0,0 2-2 15,2 1-3-15,-15 34-1 16,0 9 2-16,-7 18 9 15,-4 9 2-15,-3 13 5 0,2 1 5 16,-2-4-113-16,2-1-79 16</inkml:trace>
  <inkml:trace contextRef="#ctx0" brushRef="#br0" timeOffset="13392.2692">18970 17904 717 0,'-4'-3'376'16,"-5"-3"-97"-16,-13 8-97 15,-2 6-34-15,-5 11-31 16,-1 4-27-16,10 8-42 15,3 1-14-15,10-3-25 16,7 1-5-16,13-10-2 16,7-6 0-16,7-4 4 15,2-9 4-15,-5-3 10 16,2-7 6-16,-14-3 9 16,-7-3 5-16,-10-2 8 15,-12 2-2-15,-15 1-13 0,-2 4-11 16,0 10-73-16,3 2-56 15</inkml:trace>
  <inkml:trace contextRef="#ctx0" brushRef="#br0" timeOffset="13589.24">19131 17898 1003 0,'-2'0'524'15,"-3"1"-165"-15,1 11-168 16,-2 5-57-16,5 9-81 16,1 5-22-16,0 0-19 15,2 0 2-15,0-3-113 16,-1-10-75-16</inkml:trace>
  <inkml:trace contextRef="#ctx0" brushRef="#br0" timeOffset="13788.7558">19384 17866 1171 0,'0'2'495'0,"-6"5"-254"0,0 7-103 16,1 10-49-16,2 6-15 15,3 14-33-15,2 2-9 16,2 8-16-16,0 2-5 15,1-2-40-15,-3-1-58 16,-1-10-179-16</inkml:trace>
  <inkml:trace contextRef="#ctx0" brushRef="#br0" timeOffset="13963.8688">19418 18062 1126 0,'-1'-1'468'0,"2"1"-261"16,7 2-128-16,14 3-65 15,2-1-4-15,0-1 12 16,4-3-52-16</inkml:trace>
  <inkml:trace contextRef="#ctx0" brushRef="#br0" timeOffset="14275.9252">19790 17947 609 0,'-11'0'341'15,"-16"5"-62"-15,1-1-61 16,2 11-74-16,1 1-33 15,8 1-39-15,4 8-10 16,9-4-22-16,5 0-8 16,12 0-13-16,7-7-3 15,8-8-2-15,4-3 2 0,-1-8 11 16,-3-4 6-16,-6-10 10 16,-6-3 3-16,-14-8 24 15,-5 1-3-15,-16 2-12 16,-6 5-11-16,-8 14-96 15,1 7-44-15</inkml:trace>
  <inkml:trace contextRef="#ctx0" brushRef="#br0" timeOffset="14765.706">20019 17932 903 0,'0'4'430'0,"2"6"-127"15,-2 13-189-15,0 5-25 16,-1 8-20-16,-3 1-17 0,1-10-14 16,1-6-4-16,1-9-9 15,-1-6 7-15,2-6-2 16,2-12-3-16,0-6-7 15,0-5-12-15,6-7-6 16,0 2-2-16,4-3-1 16,3 1-3-16,3 6 6 15,0 6 2-15,1 13 5 16,1 8 2-16,-5 12 1 16,0 4-1-16,-4 9 0 15,-3 7 11-15,-2-2-90 16,-2 3-75-16</inkml:trace>
  <inkml:trace contextRef="#ctx0" brushRef="#br0" timeOffset="15072.9323">20528 18029 562 0,'-7'-17'363'0,"-3"-13"-49"0,-3 5-74 16,-2 1-23-16,3 5-66 15,-4 6-25-15,1 13-55 16,-4 3-22-16,1 12-28 16,2 6-3-16,-1 4 7 15,9 1 4-15,6-5-1 16,2-2-3-16,7-5-8 15,2-3-2-15,4-5-2 16,4-3-1-16,-1-8 7 16,2-2-23-16,-6-2-94 15,-3-2-84-15</inkml:trace>
  <inkml:trace contextRef="#ctx0" brushRef="#br0" timeOffset="15252.5207">20601 17873 668 0,'0'-2'456'0,"-1"-2"28"0,2 8-209 15,-1-4-141-15,0 7-31 16,1 23-27-16,1 29-7 16,-4-22-26-16,0-4-15 15,2-9-116-15,2 0 236 16</inkml:trace>
  <inkml:trace contextRef="#ctx0" brushRef="#br0" timeOffset="15691.1676">20826 17878 951 0,'3'2'470'0,"2"6"-106"16,2 14-250-1,1 3-46-15,-1 11-13 0,-2 1-9 16,-3-6-8-16,-2-3-2 16,0-15-10-16,-2-6 5 15,4-11-5-15,2-5-3 16,5-15-7-16,1-4-9 16,5-6-6-16,1-3 0 15,-1 8-2-15,4 5 2 0,-4 9 8 16,-3 11 4-16,-2 11 13 15,-3 10 4-15,-4 15-5 16,-2 5-1-16,0 5-41 16,-3 0-48-16</inkml:trace>
  <inkml:trace contextRef="#ctx0" brushRef="#br0" timeOffset="16095.1601">21150 18031 1029 0,'-4'13'434'0,"0"7"-265"0,2 6-48 16,9-3-61-16,4-5-24 15,11-5-9-15,2-7 0 16,8-13 0-16,3-9 0 16,-1-17 0-16,2-4-1 15,-7-6 7-15,-5-6 12 16,-9-2 23-16,-6-2 8 16,-10 5-10-16,-2 4-9 15,-17 13-13-15,-2 11-10 0,-9 15-11 16,-2 6-7-16,3 12-20 15,2 1-5-15,12 3-1 16,4 1 0-16,9 3-2 16,4 1 1-16,14 3-1 15,5-3 7-15,17-4-68 16,4 0-84-16</inkml:trace>
  <inkml:trace contextRef="#ctx0" brushRef="#br0" timeOffset="16792.038">21852 17882 468 0,'-2'-6'351'0,"-4"-2"66"16,-3 1-120-16,-4 3-114 15,-2 4-40-15,1 2-68 16,1 3-27-16,3 4-22 16,1 1-11-16,6 1-8 15,3-2-3-15,6 0-5 16,3-2-2-16,3-2-6 16,1-4-12-16,3-4-27 15,-6-1-10-15,-2-3 7 16,-7 4 11-16,-8 3 30 15,-4 5 10-15,-11 9 13 16,-1 3 8-16,-5 4 18 16,5 0 5-16,4 5-9 15,6 0-6-15,12-4-14 16,1-2-6-16,12-11 0 0,5-3 0 16,5-4 1-16,2-2 0 15,3-5 1-15,1-2 1 16,-3-10 2-16,-2-5 1 15,-4-7-1-15,-3 0 0 16,1 5-4-16,-6 3 5 16,-4 10 52-16,-5 3 15 15,-2 8 10-15,-3 3-5 16,-2 9-51-16,3 6-16 0,-3 1-11 16,4-1-3-16,1-3-3 15,0-2-2-15,0-1-5 16,0 2-22-16,0-2-63 15,0-5-45-15,0-3-123 16,0-1-4-16</inkml:trace>
  <inkml:trace contextRef="#ctx0" brushRef="#br0" timeOffset="16942.0883">21998 17677 1228 0,'0'-4'577'16,"0"-2"-267"-16,0 14-175 16,-2 8-61-16,2 10-90 15,0 3-62-15</inkml:trace>
  <inkml:trace contextRef="#ctx0" brushRef="#br0" timeOffset="17912.9535">22380 17776 1173 0,'1'0'531'0,"0"0"-220"16,0 0-100-16,-1 0-98 15,0 0-27-15,0 0-49 16,0 0-20-16,0-1-119 15,0 0-82-15</inkml:trace>
  <inkml:trace contextRef="#ctx0" brushRef="#br0" timeOffset="18260.7191">22396 17906 837 0,'1'0'432'0,"0"0"-109"16,3 6-78-16,-4-6-97 16,2 6-6-16,8 24-8 15,11 38 0-15,-21-31-3 16,-7 0-9-16,-11-4-32 16,-6-5-7-16,-8-16-24 15,-3-8-42-15,2-16-119 16,7-5 18-16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4:05:09.248"/>
    </inkml:context>
    <inkml:brush xml:id="br0">
      <inkml:brushProperty name="width" value="0.05292" units="cm"/>
      <inkml:brushProperty name="height" value="0.05292" units="cm"/>
    </inkml:brush>
  </inkml:definitions>
  <inkml:trace contextRef="#ctx0" brushRef="#br0">1756 8975 559 0,'-1'-1'323'0,"-2"1"-87"16,3 7-56-16,-2-3-87 15,1 26-18-15,-6 76-4 16,3-32-15-16,3 5-24 16,-2-3-15-16,3-7 7 15,0-7 5-15,1-13 3 16,2-10-1-16,2-17-15 15,2-10 2-15,0-21 7 16,3-6 1-16,-5-26 6 16,0-12-7-16,-5-12-9 15,0-5-3-15,-1-7-6 0,-2 2 2 16,0 1-4-16,0 3-1 16,0 24-3-1,1 9-1-15,0 19 0 0,-1 10-7 16,0 13-16-16,2 11-6 15,3 18-8-15,4 8 3 16,6 20 16-16,5 2 5 16,7-2 11-16,3-3 2 15,10-22 3-15,0-9 0 0,1-19 2 16,0-10 1-16,-9-13 4 16,-3-14 1-16,-7-5 0 15,-6-7-1-15,-3-4 2 16,-5 3 0-16,-9-2 4 15,2 1 2-15,-5 11 12 16,2 9 9-16,3 13-6 16,2 10-4-16,0 15-12 15,2 8-8-15,0 18 14 16,-4 6 6-16,7 17 9 16,2 2-1-16,-1-2-7 15,2-4-7-15,1-13-11 16,-2-7-3-16,8-11-46 15,5-9-85-15</inkml:trace>
  <inkml:trace contextRef="#ctx0" brushRef="#br0" timeOffset="327.5547">2381 9384 655 0,'0'11'317'16,"-2"9"-101"-16,2 7-68 16,0-2-64-16,0 0-22 15,1-6-36-15,2-8-6 0,4-5 9 16,1-9 3-16,3-13 3 16,-4-8 2-16,-2-11-14 15,1 2 12-15,-1-7 19 16,5 8 16-16,5-1 17 15,4 5-10-15,4 17-12 16,0 7-11-16,-7 18-17 16,-6 7-5-16,-2 10-12 15,-8 3-6-15,4 10-5 16,-3-3-1-16,7-1-21 16,2-3-32-16,10-10-257 15</inkml:trace>
  <inkml:trace contextRef="#ctx0" brushRef="#br0" timeOffset="625.9666">2877 9381 987 0,'-9'-6'473'15,"-17"-9"-169"-15,1 4-79 16,4 5-100-16,-1 6-29 15,6 6-64-15,1 4-22 16,5 6-16-16,4 7-15 16,9 4 0-16,7 2 7 0,5-1 7 15,0-5 2-15,3-6 4 16,2-8 1-16,3-13 10 16,2-7 5-16,-7-5 7 15,-4-2 3-15,-5 0-18 16,-3 1-53-16,-2-1-189 15</inkml:trace>
  <inkml:trace contextRef="#ctx0" brushRef="#br0" timeOffset="958.5405">3036 9486 599 0,'11'4'385'15,"1"1"13"-15,6 0-221 16,3-2-36-16,-1-5-42 0,5 2-12 16,-2-6-23-16,-2-6-4 15,-4-2-15-15,-2-1-4 16,-7-4-7-16,-2-1-2 16,-7 2-6-16,-8-4-2 15,-10 4-5-15,0 2-5 16,-5 4-9-16,0 4-1 15,7 11-17-15,3 10-1 0,3 9 7 16,5 3-1-16,1 8 10 16,5 6-1-16,5 6-4 15,6 10 0-15,1 9 2 16,-1-3 2-16,1-3 2 16,-5-3-5-16,6-16-121 15</inkml:trace>
  <inkml:trace contextRef="#ctx0" brushRef="#br0" timeOffset="1592.0767">3583 9405 414 0,'-4'-5'316'15,"-4"-9"64"-15,-6 0-73 0,-2 0-74 16,-4-1-35-16,-7 6-62 16,2 3-36-16,-2 6-59 15,0 8-21-15,2 6-31 16,2 4-9-16,11 5-8 16,3 0 1-16,12 3 5 15,8 0 5-15,11-6 9 16,3-6 5-16,5-10 5 15,1-5 5-15,-1-7 4 16,-2-4 4-16,-5-2 0 16,-5-4 1-16,-6-1 0 15,-8 0-1-15,-4 2 0 16,-1 2-1-16,-1 6-3 16,4 6 2-16,-5 8-6 15,-2 5-2-15,5 9-3 16,-4 2-2-16,7 5 0 0,4-2 0 15,3-3 0-15,7-3 3 16,3-6 9-16,4-5 9 16,0-11 17-16,-4-7 5 15,-2-5 3-15,-6-6-5 16,0 3-11-16,-6 1-18 16,-6 0-121-16,-4 0-84 15</inkml:trace>
  <inkml:trace contextRef="#ctx0" brushRef="#br0" timeOffset="1721.9026">3671 9148 1218 0,'-3'-3'583'0,"-3"-4"-236"16,0 2-123-16,6 8-154 16,0 3-39-16,9 10-61 15,3 5-77-15</inkml:trace>
  <inkml:trace contextRef="#ctx0" brushRef="#br0" timeOffset="1959.4326">3883 9252 1363 0,'-1'6'533'0,"-2"11"-378"0,-1 10-51 15,4 15-65-15,5 8-13 16,3 14-12-16,0 6-5 16,5 9-4-16,-3-2 1 15,-2-9 0-15,0-7 0 16,-4-17 1-16,-4-8 0 16,3-18-30-16,2-2-62 15</inkml:trace>
  <inkml:trace contextRef="#ctx0" brushRef="#br0" timeOffset="2106.3374">3998 9600 872 0,'4'-4'401'16,"-1"-5"-127"-16,14-1-231 15,-6 0-26-15,11-1-5 16,2 4-82-16</inkml:trace>
  <inkml:trace contextRef="#ctx0" brushRef="#br0" timeOffset="2475.3179">4475 9283 985 0,'-20'-9'525'0,"-13"-3"-149"16,-4 6-216-16,0 2-48 15,-12 5-93-15,21 5-22 16,10 2-23-16,8 4-8 16,28 5-10-16,-7 1 5 15,9 0 18-15,5-1 6 16,7-2-12-16,-1-5-19 16,-2-4-41-16,-5-2-4 0,-17-4 25 15,-1 2 28 1,-15-1 45-16,-5 3 11 0,-12 1 26 15,-9 2 7-15,-3 2 14 16,1-4 6-16,11 5-16 16,9 4-6-16,11 4-23 15,5 1-13-15,16-3-11 16,7-1-3-16,14-7 3 16,6-2 3-16,6-2-40 15,0-9 33-15</inkml:trace>
  <inkml:trace contextRef="#ctx0" brushRef="#br0" timeOffset="2877.3429">5082 9247 764 0,'5'2'407'0,"2"0"-77"0,5 21-189 15,1 8-29-15,0 13-22 16,2 2-12-16,-5-9-22 16,2-9-5-16,-1-13-27 15,1-4 2-15,0-15 10 16,2 0 3-16,2-14 8 16,-1-6-3-16,-1-3-10 15,-3-3-3-15,-5 4-13 16,1 3-25-16,-2 7-125 15,2 3-110-15</inkml:trace>
  <inkml:trace contextRef="#ctx0" brushRef="#br0" timeOffset="3142.5959">5677 9345 697 0,'-10'13'455'16,"-12"11"12"-16,-8 1-136 15,3-4-129-15,-3-6-53 16,4-6-69-16,3-6-24 16,5-10-26-16,1-5-9 0,6-3-16 15,4-1-5-15,1-1-13 16,8 2-6-16,6-1-7 16,0 0-4-16,12 9 0 15,0 3 4-15,7 12 10 16,2 10 7-16,-1 8 11 15,-3 7 3-15,-5 4 2 16,2-1 3-16,-9-4-84 16</inkml:trace>
  <inkml:trace contextRef="#ctx0" brushRef="#br0" timeOffset="3637.447">6470 9258 1140 0,'-8'17'448'0,"-8"24"-314"16,7 5-34-16,10 2-51 16,10 1-16-16,11-16-16 15,5-5-1-15,4-18 6 16,0-18 5-16,5-7 8 15,-8-14 2-15,-16-12-3 16,7-1-1-16,-18-11-1 16,0-5 0-16,-8-8-1 15,-22-1-3-15,-10 2-9 16,-7 6-7-16,7 22-13 16,-3 11-2-16,12 28-11 15,-1 7-1-15,12 16 2 16,7 5-6-16,13-4 6 15,21 8 0-15,10-7-70 16,17 1-53-16</inkml:trace>
  <inkml:trace contextRef="#ctx0" brushRef="#br0" timeOffset="4407.9822">6867 9208 904 0,'-5'-1'408'0,"-11"0"-187"16,7 3-73-16,1 11-81 15,7 2-31-15,9 4-38 16,11 2-4-16,7-3 3 15,-2 0 3-15,2-6 5 16,-7-2 3-16,-2-6 5 16,-5-4 3-16,-10-1 6 15,-4-5 0-15,-14-1-3 16,-4 3-3-16,-7 1-8 16,-5 3-3-16,3 9-4 15,2 4-1-15,2 7-10 16,9 3-2-16,12 1 0 0,8-1 1 15,12-3 10 1,10 0 1-16,-1-10 6 0,3-3 1 16,-4-12 5-16,1-2 3 15,0-8 0-15,-1-3 1 16,-1-5-2-16,-7-5-2 16,-6 2 1-16,-3 0 0 15,-6 8-4-15,-2 3 21 16,-3 9 11-16,-4 6-1 15,0 10-1-15,2 7-25 0,2 7-18 16,5 1-2-16,6 0 0 16,3-1 3-16,6-6 3 15,1-4 2-15,6-7 5 16,0-7 3-16,-6-7 7 16,3-7 0-16,-23-6 1 15,15 0-1-15,2-2-5 16,-6 0-2-16,14 5-4 15,-22 4-1-15,-1 7-6 16,-5 5-5-16,-12 7-6 16,11 4-4-16,6 9 0 15,2 6 2-15,21-1 5 16,-11-2 2-16,12-1 6 16,0-10 1-16,8-4 6 15,-1-7 5-15,-4-9 11 0,3 1 4 16,-10-12 7-16,-1 2 3 15,-10-9-1-15,-7-3-3 16,-4 0-19-16,-5-3-34 16,5 10-139-16</inkml:trace>
  <inkml:trace contextRef="#ctx0" brushRef="#br0" timeOffset="4859.6091">7548 9414 844 0,'7'4'376'0,"12"7"-185"16,1-3-40-16,7-3-29 15,0 0-23-15,-1-8-7 16,-1-2-8-16,-6-9-15 16,-6-1-8-16,-7-8-23 0,-6-2-5 15,-9 1-8 1,-11-5-4-16,-7 8-3 0,-10 0 2 15,-5 7-5-15,4 10-6 16,-1 13-15-16,9 11-12 16,11 17-5-16,4 12 5 15,1 8 10-15,4 2 6 16,6 4 4-16,0-3 0 16,10-4 1-16,7-3-1 0,1-12-58 15,8-7-48-15</inkml:trace>
  <inkml:trace contextRef="#ctx0" brushRef="#br0" timeOffset="5310.0159">7878 9258 467 0,'6'-4'356'16,"4"-2"56"-16,-8 2-117 15,12 9-122-15,-7 6-48 16,1 11-55-16,1 3-9 16,-11 4-13-16,-1-4-5 15,-8-6-6-15,5-5-1 0,2-14-1 16,4-5-1-16,3-13-11 16,4-6-9-16,6-6-15 15,0-1-5-15,10 9-4 16,-3 5-3-16,5 13 5 15,-1 5 1-15,-9 16 7 16,-3 7 6-16,-8 11 1 16,-1 2-1-16,-1-2 1 15,-2-2-30-15,1-9-145 16,-1-4-383-16</inkml:trace>
  <inkml:trace contextRef="#ctx0" brushRef="#br0" timeOffset="5461.4712">7955 9063 1139 0,'-2'-8'540'0,"2"-2"-242"0,-1 5-90 16,2 5-137-16,5 5-47 16,4 3-85-16,10 7 37 15</inkml:trace>
  <inkml:trace contextRef="#ctx0" brushRef="#br0" timeOffset="5889.1723">8488 9290 655 0,'-8'-11'442'15,"-10"-7"-15"-15,-2 1-169 16,-6 4-53-16,2 7-91 15,3 6-38-15,1 12-52 16,1 0-21-16,2 13-21 16,1 2-8-16,10 7 2 0,6 4 5 15,10-7 9-15,5-3 7 16,3-12 5-16,-5-12 5 16,0-4 11-16,-5-5 9 15,-3-5 12-15,2 3 3 16,-8-4-4-16,-5-2-10 15,-3 4-24-15,-1 0-50 16,5 4-536-16</inkml:trace>
  <inkml:trace contextRef="#ctx0" brushRef="#br0" timeOffset="6458.0495">8771 9346 664 0,'0'-9'419'15,"0"-8"-42"-15,-7-4-124 16,-3 3-32-16,-11 0-57 15,-3 3-18-15,-1 6-66 0,-1 3-34 16,3 6-46-16,1 7-12 16,9 9-20-16,0 4-2 15,9 9 6-15,6 3 4 16,-10-2 12-16,25-3 4 16,7-11 6-16,5-4 2 15,15-12 0-15,-18-3 2 16,0-7-2-16,-3-7-5 15,-7-2-3-15,-2 0-2 16,-8-4 4-16,-7-3 5 16,1 6 7-16,-2 4 1 0,-7 8 2 15,5 7-2-15,-5 7-7 16,3 3-1-16,6 9-7 16,0 3 0-16,7 2 2 15,6 2-1-15,0-4 3 16,9 2 3-16,-1-7 4 15,-2-4 4-15,2-10 7 16,-3-5 3-16,-1-6 25 16,1-5 2-16,-6-1 3 15,-4-4-1-15,-5 1-25 16,-3 1-21-16,-5 4-122 16,1 2-45-16</inkml:trace>
  <inkml:trace contextRef="#ctx0" brushRef="#br0" timeOffset="6684.8576">9024 9172 861 0,'6'-4'463'0,"4"-1"-119"16,3 10-185-16,2 5-61 15,1 15-56-15,-1 8-6 16,-8 19-4-16,-4 9-1 15,-9 9-9-15,-6 1-8 0,6-4-8 16,-3-8 1-16,9-11 0 16,8-5 0-16,-15-13 1 15,16-8-12-15,-1-13-113 16,-1-8-81-16</inkml:trace>
  <inkml:trace contextRef="#ctx0" brushRef="#br0" timeOffset="6847.1208">9092 9501 888 0,'8'1'443'16,"0"1"-68"-16,25 2-309 16,-6-2-43-16,10-1 14 15,-3-2-61-15,9 0-249 16</inkml:trace>
  <inkml:trace contextRef="#ctx0" brushRef="#br0" timeOffset="7196.8898">9605 9278 516 0,'-12'-3'398'16,"-14"-12"75"-16,-4 1-142 15,-7 4-130-15,4-2-62 16,4 5-84-16,1 7-27 0,12 2-36 15,7 4-16-15,4 2-10 16,12 2 0-16,7-1 7 16,3 0 10-16,13 4 14 15,-2-2 3-15,-3 2 4 16,-5-5-2-16,-10-5-15 16,6-3-10-16,-24 0-6 15,-7 2 5-15,-9-1 16 16,-14 1 10-16,13 3 24 15,4-2 2-15,9 7 8 16,3 2 6-16,9 4-13 16,5 1-1-16,10 1-9 15,7 0-5-15,9-5-6 16,3 0 0-16,-16-8-29 16,16-7-50-16</inkml:trace>
  <inkml:trace contextRef="#ctx0" brushRef="#br0" timeOffset="7676.3219">10541 9351 562 0,'3'-5'382'0,"2"-7"0"16,-3-2-81-16,-5-4-99 16,-6 0-30-16,-9 0-20 15,-1-1-7-15,-7 4-34 16,2 2-20-16,-3 8-49 16,0 5-22-16,6 9-34 0,4 4-9 15,7 7 0-15,2 5 1 16,10 5 11-16,0 0 4 15,14-3 3-15,3-5 3 16,3-9 2-16,6-4 1 16,7-14-31-16,-8-4-47 15,-1-12-164-15</inkml:trace>
  <inkml:trace contextRef="#ctx0" brushRef="#br0" timeOffset="7792.2203">10455 9102 854 0,'-6'-6'431'0,"-2"3"-157"16,2-3-117-16,7 2-139 15,6 7-102-15</inkml:trace>
  <inkml:trace contextRef="#ctx0" brushRef="#br0" timeOffset="8248.8335">10659 9232 879 0,'8'2'363'0,"7"1"-201"16,12 3-97-16,4-1-4 15,3-4-20-15,-9-1-10 16,-3-4-12-16,-3-2-2 15,-6 0-5-15,-2-1 0 16,-11 3-8-16,-9-2-4 16,-5 7 0-16,-7 3 7 15,-1 6 22-15,4 3 11 16,-5 6 1-16,4 6-11 0,5 2-23 16,6 1-10-16,12 0-5 15,6-5 3-15,9-5 5 16,-1-2 8-16,-1-11 9 15,7-5 2-15,2-12 2 16,4-3-2-16,2-8-14 16,-3-2-8-16,-6-1-4 15,-6-1-2-15,-6 6 10 16,-6 7 1-16,-5 10 38 16,0 2 31-16,-5 11 19 15,-2 4 13-15,3 12-35 16,1 5-30-16,4 0-25 15,5-3-6-15,9-5 356 16</inkml:trace>
  <inkml:trace contextRef="#ctx0" brushRef="#br0" timeOffset="8757.9561">11795 9282 626 0,'-7'-4'430'15,"-6"-8"24"-15,-7 1-193 16,-1 3-58-16,-3 2-89 15,3 6-54-15,3 5-54 16,-1 8-19-16,7 7-18 16,2 3 0-16,16 9 3 0,7-5 6 15,11-4 11-15,0-5 7 16,1-14 12-16,-4-3 12 16,3-12 30-1,-3-4 29-15,-9-8 38 0,-6-4 5 16,-13 1-24-16,-5 0-31 15,-5 8-63-15,-1 4-39 16</inkml:trace>
  <inkml:trace contextRef="#ctx0" brushRef="#br0" timeOffset="9505.8564">12627 9255 1203 0,'-15'-4'515'0,"-18"-3"-277"15,-5 1-55-15,5 7-94 16,3 5-35-16,19 16-67 16,2 2-12-16,16 14-2 15,10 5 5-15,7-8 15 16,9-5 2-16,3-16 6 15,-6-8 4-15,-5-12 12 16,-5-4 7-16,-12-13 5 16,0-8 1-16,-13-11-8 15,-2-7-2-15,-10-7-5 16,-5-5-2-16,2-6-4 16,7 4-5-16,14 1-9 15,9 5-7-15,12 18-9 16,7 7 20-16,2 19-125 15,0 11-75-15</inkml:trace>
  <inkml:trace contextRef="#ctx0" brushRef="#br0" timeOffset="9679.554">12849 9172 1008 0,'-2'4'431'0,"-1"10"-228"16,1 4-78-16,1 15-82 16,1 4-10-16,3 4-20 15,3-3-14-15</inkml:trace>
  <inkml:trace contextRef="#ctx0" brushRef="#br0" timeOffset="9821.0106">12786 9056 1175 0,'-5'-5'540'0,"2"-3"-282"16,-1 7-119-16,6 7-66 16,11 6-128-16</inkml:trace>
  <inkml:trace contextRef="#ctx0" brushRef="#br0" timeOffset="10153.5875">13196 9208 1128 0,'-11'-5'496'0,"-11"-2"-258"15,-8 4-111-15,1 11-104 16,7 9-28-16,7 10-21 16,11 7-2-16,11 6 6 15,5-1 10-15,13-6 6 16,1-5 3-16,2-15 4 16,-3-8 4-16,-9-7 11 15,-6-6 11-15,-9-7 19 16,-3 2 19-16,-8-2 27 15,-13 0 0-15,-9 3-17 16,3 2-23-16,2 5-88 16,12-1-118-16</inkml:trace>
  <inkml:trace contextRef="#ctx0" brushRef="#br0" timeOffset="10524.5687">13331 9243 865 0,'10'0'416'16,"13"1"-144"-16,-1 3-115 15,0 10-70-15,-7 1-11 16,-10 7-16-16,-4 3 2 16,-9 8-21-16,-4 0-11 15,1-4-12-15,-2-5-2 0,6-15 0 16,4-4-11-16,7-12-18 15,8-6-5-15,3-7-8 16,4-5 9-16,2-2 12 16,0-2 3-16,1 5 3 15,-6 2 5-15,-8 9 16 16,-4 5 13-16,-8 8 21 16,-4 2 15-16,-6 11 2 15,-1 1-10-15,4 8-21 16,1 2-18-16,13 0-21 15,6 2-3-15,8-2-82 16,4-3-79-16,6-5-446 16</inkml:trace>
  <inkml:trace contextRef="#ctx0" brushRef="#br0" timeOffset="10903.7729">13889 9357 776 0,'-10'-13'469'16,"-11"-15"-51"-16,-2 1-112 16,-5 2-148-16,0 5-52 15,2 14-66-15,4 5-28 0,2 8-32 16,4 7-8-16,8 7-4 16,-2 5 4-16,10 4 12 15,1-1 5-15,6-6 10 16,7-6 4-16,-2-10 11 15,8-6 5-15,0-13 1 16,2-4-1-16,6-7-7 16,3-4-4-16,1 2 0 15,2 5 7-15,0 9 2 16,-1 9 0-16,-4 10 10 16,-7 5-3-16,-7 10 12 15,-6-1 11-15,-9 4 0 16,-6 2 8-16,-8-4 2 15,1 5-7-15,-4-8-9 16,1-5-11-16,5-9-38 16,-1-13 355-16</inkml:trace>
  <inkml:trace contextRef="#ctx0" brushRef="#br0" timeOffset="11921.126">1998 10350 350 0,'5'3'246'15,"2"6"53"-15,0 7-37 16,-11 7-14-16,-2 6-19 15,-12 4-41-15,-6 4-23 16,-7-2-51-16,-6-2-21 0,6-11-30 16,5-9-15-16,-4-13-15 15,2-7-7-15,2-10-22 16,-5-6-10-16,21-6-13 16,6-5-2-16,10 4-1 15,5 2 4-15,9 8-4 16,5 7-6-16,5 13 2 15,2 7 1-15,3 14 11 16,4 6 9-16,3 8 5 16,-1 4-21-16,-7 1-127 15</inkml:trace>
  <inkml:trace contextRef="#ctx0" brushRef="#br0" timeOffset="12220.8012">2169 10516 820 0,'7'10'363'0,"5"7"-167"0,-3 0-33 16,0 3-38-16,-5-3-27 16,-4-9-41-16,2 0-3 15,-2-9-8-15,-2-7-7 16,2-7-12-16,2-5-10 15,2-12-14-15,7-4-4 0,8 3-3 16,2 0 2-16,-2 16 9 16,2 8 5-16,-6 13 6 15,3 8-3-15,0 14-8 16,-4 6-1-16,-3 5 23 16,0 4-57-16,-2-4-365 15</inkml:trace>
  <inkml:trace contextRef="#ctx0" brushRef="#br0" timeOffset="12486.6665">2692 10521 650 0,'0'-5'401'0,"-4"-7"-8"0,-4 3-67 16,-12-1-87-16,-1 6-37 15,-10-1-76-15,3 7-47 16,4 6-60-16,-1-1-24 16,15 15-13-16,0-1 1 15,17 3 4-15,7 4 6 16,7-10 2-16,4-1 1 16,-1-6 7-16,4-4 2 15,-1-4 4-15,-6-3 5 16,-4-6-35-16,-4 1 2 0</inkml:trace>
  <inkml:trace contextRef="#ctx0" brushRef="#br0" timeOffset="12836.3617">2805 10497 1066 0,'3'-1'374'0,"9"-3"-329"15,7 0-24-15,10-1-11 16,9-2 0-16,4 1 1 16,-4-2-2-16,-8 3 1 0,-9-1 2 15,-13 1 3-15,-1 5 0 16,-13 4-1-16,-2 3-2 15,-15 3 1-15,-1 1 11 16,1 7 27-16,0 0 6 16,15 6 5-16,7 1-11 15,10 1-28-15,9-1-8 16,4-3-11-16,1-2 0 16,4-9-31-16,0-4-41 15,8-7-222-15</inkml:trace>
  <inkml:trace contextRef="#ctx0" brushRef="#br0" timeOffset="13151.9436">3309 10466 1108 0,'-10'-8'537'16,"-20"-3"-201"-16,8 6-196 15,13 2-62-15,-1 9-85 16,9 1-21-16,10 1-12 15,3 0 5-15,8 0 22 16,5-2 9-16,-1 0-24 16,1-3-21-16,-7-1-54 15,-9 3-24-15,-9-5 2 16,-7 1 20-16,-11 4 57 16,-7-1 30-16,4 8 67 15,2-1 33-15,3 3 50 0,7 4 5 16,6 2-31-16,2 0-29 15,13-3-52-15,11-3-14 16,14-7-54-16,4-1-40 16</inkml:trace>
  <inkml:trace contextRef="#ctx0" brushRef="#br0" timeOffset="13682.9618">3543 10297 884 0,'4'-9'408'0,"-4"-8"-187"16,6 0-87-16,9 3-20 15,6 5-48-15,10 7-19 16,17 19-30-16,-10 11-8 15,0 21 2-15,-5 5 6 16,-17 9 11-16,0-2 2 16,-12-2-4-16,-5-6-5 15,-3-11-7-15,0-8 1 16,-2-20 10-16,0-3-5 0,-5-17-30 16,0-7-10-16,3-11-45 15,0-3-6 1,-3 1 21-16,-3 1 5 0,-7 11 28 15,-2 4 4-15,-2 15 20 16,-1 5 5-16,-3 12 4 16,6 6 5-16,5-3-20 15,11 3-16-15,12-7-135 16,6-6-104-16</inkml:trace>
  <inkml:trace contextRef="#ctx0" brushRef="#br0" timeOffset="14198.1532">4111 10468 1082 0,'-11'-3'500'0,"-11"-4"-232"16,8 9-151-16,-1 1-51 15,9 6-66-15,6 3-17 16,4-1-12-16,7 5 4 16,6-5 11-16,0-3 6 0,2-2 9 15,-1-6-11 1,-6 0-5-16,-3 2 1 0,-9-2-6 16,-6 2 13-16,-7 2 3 15,-5 1-2-15,-2 4 4 16,-2 1 2-16,5 2 2 15,3 2 2-15,8 1 1 16,4 2 1-16,7 1 1 16,8 0 1-16,4-4 2 15,4-4-1-15,7-7 1 16,-1-3-1-16,4-9 2 16,-5-6 0-16,-13-7-6 15,10-2-5-15,-5 0-3 16,1 0 0-16,4 2 5 15,-16 1 2-15,-8 11 32 16,-2 8 3-16,-4 7 2 0,2 12 1 16,2 6-33-16,3-1-5 15,4 7-3-15,2-2 1 16,1-2-66-16,-2-1-69 16</inkml:trace>
  <inkml:trace contextRef="#ctx0" brushRef="#br0" timeOffset="14334.5098">4239 10345 1289 0,'-1'-8'585'0,"-6"-6"-293"16,7 3-98-16,2 11-149 16,-2 5 17-16,11 3-182 15</inkml:trace>
  <inkml:trace contextRef="#ctx0" brushRef="#br0" timeOffset="14720.7318">4537 10510 879 0,'7'1'365'15,"9"2"-186"-15,5-4-131 16,13 1-29-16,0-5 2 16,0 0 8-16,-19 5 4 15,8-4 3-15,-5 1-7 16,-10 4-10-16,9-1 0 15,-31 9 5-15,1 6 13 0,-11 6 49 16,2 4 14-16,4 3-6 16,1 4-15-16,12 2-59 15,6-2-20-15,13-4-8 16,4-8 7-16,12-11-63 16,4-6-71-16,5-11-349 15</inkml:trace>
  <inkml:trace contextRef="#ctx0" brushRef="#br0" timeOffset="15098.4757">5113 10575 785 0,'-8'9'475'15,"-7"4"-108"-15,-6 7-163 16,-7-2-57-16,0-4-94 16,5-2-1-16,0-12-22 15,3-5-5-15,6-8-12 0,-1-7-5 16,9-1-16-1,6 2-6-15,4 0-4 0,7 0-3 16,4 7 2-16,3 5 2 16,-2 8 7-16,0 9 7 15,2 13 12-15,0 3 4 16,3 6-2-16,1 0-5 16,1-3-1-16,0-5 1 15,0-12 2-15,6-8 1 16,-13-9-15-16,1-10-15 0,0-6-18 15,-10-1-5-15,9-6 10 16,-5 3 8-16,-4 3 13 16,-2 1 4-16,0 11 16 15,0 9 19-15,-3 9 21 16,1 9 4-16,3 10-5 16,1 3-17-16,4 5-18 15,-1-1 36-15,1-7-275 16</inkml:trace>
  <inkml:trace contextRef="#ctx0" brushRef="#br0" timeOffset="15616.2448">6408 10493 540 0,'-6'13'325'16,"-4"9"-26"-16,-14 7-169 15,-8 2-18-15,-7-3-41 16,-5-4-12-16,11-11-6 15,-4-9-18-15,8-11-11 16,6-8-7-16,4-12-34 16,9-5-21-16,14-1-8 15,6 1 1-15,10 11 24 16,-4 6 20-16,9 15 14 16,2 11 11-16,-1 14 15 15,9 6-3-15,-6 6-4 0,-1 0-7 16,-4-2-10-1,-5-5-52-15</inkml:trace>
  <inkml:trace contextRef="#ctx0" brushRef="#br0" timeOffset="15889.678">6483 10591 673 0,'2'3'384'0,"-1"5"-3"16,-1 0-207-16,0 2-63 15,-2-2-28-15,2-3-39 16,0 1-7-16,0-6-10 16,0 0-5-16,0-1-12 15,0-1-8-15,8-14-7 16,21-33-1-16,-9 31 1 16,4 5 5-16,-1 6 18 15,-2 0 12-15,-3 9 19 16,-6 7 4-16,-6 7-15 15,-2 7-10-15,-4 9-15 16,1-4-10-16,6 8-125 16</inkml:trace>
  <inkml:trace contextRef="#ctx0" brushRef="#br0" timeOffset="16174.5673">7010 10582 1002 0,'-6'-10'480'16,"-7"-7"-160"-16,-1-2-50 15,-7 3-73-15,-4 1-37 0,-2 9-83 16,-2 8-29-16,1 7-46 16,6 6-10-16,11 5-8 15,7 0 1-15,10 4 4 16,10 3 4-16,6-9 3 15,4-1 3-15,6-11 3 16,1-5 4-16,-1-11 7 16,-4-9 3-16,-11-4 9 15,-15-5-23-15,-14 6-67 16</inkml:trace>
  <inkml:trace contextRef="#ctx0" brushRef="#br0" timeOffset="16698.0351">7949 10473 1190 0,'-19'3'530'16,"-18"-2"-237"-16,13 15-227 16,9 6-48-16,10 1-38 15,13 10-4-15,12-8 9 16,4-3 9-16,11-6 6 16,-2-7 6-16,-8-10 16 15,-4-3 10-15,-12-14 11 16,-9-7 3-16,-5-6-8 15,-5-6-7-15,-6-10-8 16,-2-4-5-16,-4-15-3 16,2-2-4-16,10 2-9 0,5 5-6 15,16 20-16 1,8 12 36-16,11 17-150 0,2 12-221 16</inkml:trace>
  <inkml:trace contextRef="#ctx0" brushRef="#br0" timeOffset="16972.6138">6941 10174 1238 0,'1'0'538'0,"-4"-3"-325"16,2 8-79-16,1-5-98 15,-1 29 26-15,3 51-76 16</inkml:trace>
  <inkml:trace contextRef="#ctx0" brushRef="#br0" timeOffset="17505.8541">8452 10460 996 0,'-5'8'446'0,"-17"5"-206"16,-1 4-37-16,-4 5-42 0,-9-4-35 15,7 1-47 1,-2-9-13-16,-1-12-37 0,5-5-4 16,9-9-12-16,3-4-8 15,10-3-11-15,4-1-4 16,6-1-6-16,5 3-4 16,9 10-7-16,2 8 3 15,9 15 6-15,-2 9 5 16,6 12 13-16,-6 5 3 15,-7 3 1-15,-1-2-13 0,-1 0 282 16</inkml:trace>
  <inkml:trace contextRef="#ctx0" brushRef="#br0" timeOffset="17704.2189">8580 10421 1043 0,'0'4'469'16,"0"7"-146"-16,1 7-256 16,0 11-16-16,2 3-13 15,0-2-14-15,-4 3-10 16,6-8-2-16,1-5-137 16,-1-5-236-16</inkml:trace>
  <inkml:trace contextRef="#ctx0" brushRef="#br0" timeOffset="17881.405">8740 10455 654 0,'-6'0'417'15,"-12"2"-6"-15,-2 6-143 16,-10 7-133-16,-3 3-32 16,10-2-51-16,5 7-28 15,21-11-36-15,15-1-7 16,17-2 8-16,13-5-14 0,4 1-89 15,-8-5-73-15</inkml:trace>
  <inkml:trace contextRef="#ctx0" brushRef="#br0" timeOffset="18433.0589">8895 10423 832 0,'7'0'359'15,"8"0"-194"-15,9 0-98 16,7 2-17-16,4 3-35 16,-7-3-7-16,-9 4 3 15,-1-2 2-15,-18-4 11 16,1-3 0-16,6-1-5 15,-16 0-2-15,-2 2-4 0,-9 2 12 16,-8 6 11-16,9 3 4 16,6 8 1-16,4 4-8 15,6 0-9-15,6 1 0 16,4-3-10-16,3 1-3 16,10-5-1-16,4-1-1 0,4-6 4 15,2-6 2-15,-2-9 3 16,-1-3 0-16,-1-4-15 15,-4-5-13-15,-2 6-10 16,-9-5 0-16,-8 3 12 16,0 5 10-16,-6 2 3 15,-2 3-3-15,4 7-2 16,-5 1 5-16,5 11 15 16,2 2 9-16,6 0 26 15,6 7 5-15,-2-9 12 16,4-2 2-16,4-5 3 15,0-7 3-15,2 0 0 16,-1-5-4-16,-9-6-22 16,-4-3-9-16,-1-4-23 15,-1 0-31-15,-3-4-126 16,-1 0 435-16</inkml:trace>
  <inkml:trace contextRef="#ctx0" brushRef="#br0" timeOffset="18898.8668">9476 10347 942 0,'3'-25'424'0,"12"-28"-188"16,6 9-133-16,15 15-45 15,4 5 10-15,6 12 2 16,1 9-4-16,-2 18-33 16,-4 15-8-16,-15 24 2 15,1 12 6-15,-16 9 4 16,-3 0-9-16,-2-16-5 15,-8-11-5-15,4-16-5 16,-2-11-2-16,0-12-9 16,6-7-6-16,-1-11-16 15,0-4-13-15,-12-11-4 16,-1-1 5-16,-16-4 12 16,-4-2 11-16,-5 9 4 15,-7 7-2-15,-1 17 2 0,-1 13 3 16,6 14 2-16,12-4 0 15,5 8-2-15,7-4 34 16,13-8-136-16,-7 1-136 16</inkml:trace>
  <inkml:trace contextRef="#ctx0" brushRef="#br0" timeOffset="19067.1659">10020 10405 1037 0,'1'5'467'0,"0"9"-210"16,-2 9-123-16,0 5-69 15,-3 2-27-15,0 0-18 16,2-1-6-16,-1-10-166 16</inkml:trace>
  <inkml:trace contextRef="#ctx0" brushRef="#br0" timeOffset="19198.9746">10011 10227 1186 0,'-4'-8'534'0,"-3"-8"-276"16,6 14-166-16,1 4-38 16,8 11 231-16</inkml:trace>
  <inkml:trace contextRef="#ctx0" brushRef="#br0" timeOffset="19611.48">10373 10561 670 0,'2'-4'382'16,"-1"-9"-62"-16,-3 2-118 16,-4 0-19-16,-7 0-14 15,0-1-29-15,-4 8-44 16,-4-7-36-16,-1 10-62 16,3 7-13-16,3 5-14 15,3 8-2-15,12 2 4 16,5 4 5-16,12-6 12 15,2-1 6-15,4-8 6 16,-1-9 3-16,-2-2 4 0,6-3-4 16,-6-3-24-1,-1-5-12-15,-11-5 1 0,-6-3 4 16,-1 3 27-16,-8 3 19 16,5 9 22-16,2 2 5 15,0 3-10-15,1-1-12 16,0 1-25-16,0 0-58 15</inkml:trace>
  <inkml:trace contextRef="#ctx0" brushRef="#br0" timeOffset="20002.7262">10525 10472 721 0,'-2'0'419'0,"-3"1"-23"15,5 9-208-15,-5 6-88 16,8 1-29-16,-3 8-12 0,-2-2-9 16,13-1 0-16,0 2 6 15,14-8 1-15,6-3-3 16,3-10-10-16,1-3-2 16,-9-10 18-16,0-1 5 15,-12-8 2-15,-3-1-5 16,-7-2-33-16,-8-5-21 15,-6 5-92-15,-2 2-48 16</inkml:trace>
  <inkml:trace contextRef="#ctx0" brushRef="#br0" timeOffset="20241.5007">10785 10447 858 0,'4'1'431'16,"2"1"-51"-16,12 9-267 15,1 0-21-15,13 12 18 16,5 8-6-16,-11-2-33 16,0 0 9-16,-23-7-11 15,-6-5-6-15,-14-7 4 16,-6-5-16-16,-4-9-57 0,3-5 80 15</inkml:trace>
  <inkml:trace contextRef="#ctx0" brushRef="#br0" timeOffset="20900.6992">11873 10408 909 0,'-8'14'401'0,"-10"15"-163"16,-6 3-31-16,-6 3-81 15,5-4-14-15,-6-13-66 16,3-4-4-16,1-17-8 16,0-6-5-16,5-11-12 15,3-3-13-15,11-6-16 16,5 0-4-16,11 1-4 16,7 4-2-16,9 13-6 15,1 5 10-15,3 17 17 16,4 11 8-16,1 14 21 15,-5 0-6-15,2 2-7 16,-5-2-5-16,-9-9-77 16,0 1-65-16</inkml:trace>
  <inkml:trace contextRef="#ctx0" brushRef="#br0" timeOffset="21103.4104">11941 10394 874 0,'2'0'433'16,"6"6"-82"-16,-1 6-189 15,6 6-72-15,-10 10-13 16,5-1-39-16,-1 2-12 16,-13-2-11-16,12-5-6 0,-7-10-125 15,0-4-97-15</inkml:trace>
  <inkml:trace contextRef="#ctx0" brushRef="#br0" timeOffset="21280.7007">12138 10424 812 0,'-5'1'407'0,"-9"6"-98"16,-1 3-61-16,-3 6-57 15,2 1-25-15,6 3-69 16,8 1-34-16,10 0-47 15,7-1-8-15,9-6-5 16,4-3 17-16,9-3-121 16,-4-5-49-16</inkml:trace>
  <inkml:trace contextRef="#ctx0" brushRef="#br0" timeOffset="21783.8151">12231 10376 620 0,'1'-2'354'16,"-1"-4"1"-16,15 6-237 15,5 1-25-15,11 1-19 16,9 2-8-16,5-3-33 15,1-1-4-15,-8 1-9 16,-8-1-4-16,-12 0 3 16,-11-1-1-16,-13 2-8 15,-8 1-2-15,-8 6-7 16,-3 2-1-16,-3 6 6 16,4 0 0-16,4 2 6 15,5 4 7-15,10 1 13 16,2 0 7-16,10 2 2 15,6-2-6-15,6-7-11 16,3-4-7-16,8-9 0 16,4-7 3-16,-2-11-2 15,5-1-2-15,-8-12-5 0,-5 3-4 16,-6-5 0-16,-5 0 1 16,-9 12 1-16,0 3-1 15,-5 9 9-15,-4 6-3 16,4 9-6-16,0 8-1 15,2 8-11-15,-1 1-1 16,1-4 5-16,-1 1-16 16,2-3-116-16,0-1-83 0</inkml:trace>
  <inkml:trace contextRef="#ctx0" brushRef="#br0" timeOffset="21981.1934">12512 10182 915 0,'5'-6'421'15,"1"-2"-167"-15,5 4-184 16,2 4-60-16</inkml:trace>
  <inkml:trace contextRef="#ctx0" brushRef="#br0" timeOffset="22266.0374">12765 10385 714 0,'6'3'377'0,"5"7"-44"0,5 6-147 0,2 7-43 15,0 3-27-15,1 3-42 16,-3-2-20-16,-3-10-26 16,-1-1 1-16,2-16 5 15,0-4-1-15,10-8-2 16,2-9-4-16,-1-2-12 15,-2-4-6-15,-8-3-122 16,-3-3 81-16</inkml:trace>
  <inkml:trace contextRef="#ctx0" brushRef="#br0" timeOffset="22803.0033">13420 10405 522 0,'-3'15'354'0,"-3"8"-11"15,-13 3-133-15,-5 0-58 16,-8-8-62-16,0 0-23 15,5-5-24-15,1-6-4 0,9-7-15 16,2-7-9-16,4-9-14 16,1 3-5-16,0-6-9 15,5 1-3-15,7 1 2 16,6 0 0-16,4 6 2 16,-1 6 4-16,1 6 8 15,-1 6 6-15,11 12 4 16,6 4 0-16,4-1-1 15,1 4-4-15,-4-16 3 16,-7-3 2-16,0-8 6 16,0-10 2-16,-1-2-2 15,4-5-2-15,-2-5-6 16,0-1-2-16,1 1-3 16,-1 1-2-16,1 8 6 15,-4 4 10-15,-3 10 17 16,0 9 10-16,-2 13 9 15,3 3 0-15,-6 7 14 0,-1 1 11 16,-14-8 26-16,-2 4 2 16,-9-9-19-16,-1-3-19 15,3-2-39-15,-1-9-59 16</inkml:trace>
  <inkml:trace contextRef="#ctx0" brushRef="#br0" timeOffset="24055.822">1921 11748 413 0,'9'3'276'16,"-1"-1"-24"-16,3 0-52 16,-2 0-17-16,-4-3-26 15,-2-2-16-15,0-3-23 16,-6-6-13-16,-9-4-27 15,-1-4 6-15,-21-3-6 16,0 0-16-16,-9 4-18 16,-1 7-22-16,6 17-22 15,0 10-4-15,14 17-17 16,4 0-5-16,14 10-4 16,13-1 3-16,11-8 14 0,6-1 8 15,13-21 17-15,-5-5 4 16,6-16 6-16,2-11 2 15,-6-12-3-15,4-8-2 16,-9-5-1-16,-6-4-1 16,-5-1-2-16,-5-4-1 15,-13-1 1-15,0 5 6 16,-8 4-23-16,-3 9 2 16,3 15-4-16,-2 6-5 0,-5 15 9 15,4 8-6-15,1 18-8 16,2 10-4-16,11 14 7 15,5 11 6-15,5 12 4 16,12 3 2-16,-8-3 2 16,-1-10-1-16,3-19-80 15,-10-11-84-15</inkml:trace>
  <inkml:trace contextRef="#ctx0" brushRef="#br0" timeOffset="24389.4671">2179 11626 1208 0,'5'13'491'16,"2"16"-320"-16,3 6-26 15,3 2-66-15,-2-3-16 16,-4-8-21-16,-1-6-13 15,-5-7-10-15,0-5-4 16,1-7 17-16,-4-4 1 16,-1-12-2-16,-2-4 1 15,2-7-22-15,3-3-4 16,3-3-8-16,4-3-2 0,6 2-6 16,4-1 0-1,3 10 7-15,4 4 1 0,6 16 6 16,1 6 3-16,3 12-2 15,-2 4 0-15,-13 2-12 16,-4 2-560-16</inkml:trace>
  <inkml:trace contextRef="#ctx0" brushRef="#br0" timeOffset="25695.2472">3287 11685 805 0,'14'-3'385'0,"15"0"-154"0,2 11-116 16,0 9-5-16,-8 11-27 15,-9 4-8-15,-16 4-9 16,-6-1-12-16,-9-6-19 16,-1-9-4-16,2-12-3 15,-1-8-4-15,6-6-15 16,3-3-8-16,7-3-16 15,2-3-3-15,11-2 0 16,1-5 3-16,13-3 7 16,0-5-1-16,9 0 3 15,-2 3 2-15,-10 1 5 16,-1 7 3-16,-19 8 7 16,0 5 6-16,-3 11 17 15,-6 7 16-15,-4 11 2 16,-3 4-5-16,5 6-19 15,4 0-17-15,13 0-6 16,2-2-4-16,11-8-2 0,9-3-13 16,1-13-51-16,4-7-42 15,0-12-89-15,-2-4-46 16,-4-7-5-16,-2-1 43 16,-2 1 91-16,-2 0 59 15,-1 8 103-15,-3 1 44 16,-12 9 64-16,-5 5 24 15,-10 8-11-15,-5 6-33 16,-13 8-52-16,-2 3-24 0,1-1-28 16,3-6-6-16,7-13-9 15,0-11-3-15,6-11-15 16,0-4-8-16,10-5-11 16,4 0 2-16,7 4 6 15,3-1 5-15,0 6 9 16,-1 6 3-16,4 11 14 15,4 8 4-15,9 15 4 16,1 6 4-16,0 10-4 16,-5 2 0-16,1-8-8 15,-3-6-4-15,-1-16-9 16,-1-4 0-16,-3-11 5 16,3-3 1-16,-9-12 4 15,1-5-2-15,-7-6-3 16,-3-1 2-16,-1-1 2 15,-3 2-1-15,0 5 13 0,-1 5 14 16,0 13 3-16,0 4-3 16,2 14-15-16,0 7-17 15,3 11-7-15,6 9 0 16,-1 0 31-16,1-1-47 16</inkml:trace>
  <inkml:trace contextRef="#ctx0" brushRef="#br0" timeOffset="26130.2241">4970 11629 645 0,'0'-3'386'0,"4"1"-64"0,2 6-62 15,-6-4-120-15,9 28-47 16,17 48-25-16,-8-27-17 16,0-3-8-16,3-5-3 15,-4-18-20-15,0-9 1 16,1-19 10-16,1-9 2 16,4-17 1-16,-3-5-2 0,-6-6-12 15,-12-1-4 1,4 6-6-16,1 4-21 0,-3 8-95 15,8 6-78-15</inkml:trace>
  <inkml:trace contextRef="#ctx0" brushRef="#br0" timeOffset="26406.468">5536 11726 749 0,'-1'8'319'0,"-5"13"-184"15,-2 2-31-15,-13-4-42 16,2 1-19-16,-5-10 32 16,-3-7 3-16,10-7-2 15,-4-9 0-15,10-6-50 16,7-3-13-16,7-3-8 16,6-3 8-16,5 6 23 15,-2-1 24-15,4 10 32 0,2 10-2 16,-4 12-3-16,1 11-17 15,0 14-26-15,-2 4-3 16,4 5-20-16,1 0 48 16,2-12 377-16</inkml:trace>
  <inkml:trace contextRef="#ctx0" brushRef="#br0" timeOffset="26872.928">6357 11681 969 0,'-6'7'382'0,"-6"14"-247"0,3 6-66 16,5 11-34-16,4 0 1 16,15 1 15-16,5-6 5 15,9-14 16-15,4-6 6 16,-8-18 5-16,4-7 7 0,-6-14-2 16,-2-1-5-16,-8-7-22 15,-4 1-14-15,-8 4-21 16,-2 1-30-16,-5 9-123 15,-1 1-85-15</inkml:trace>
  <inkml:trace contextRef="#ctx0" brushRef="#br0" timeOffset="27158.1052">6643 11815 640 0,'-1'13'340'15,"0"7"-96"-15,-3-4-119 0,3-3-22 16,0-9-33 0,1 0-5-16,0-9-16 0,0 4-16 15,0-2-22-15,5-24-3 16,11-33-6-16,-3 27-1 16,8 3 12-16,6 2 26 15,1 7 54-15,-4 4 12 16,5 16 2-16,-6 4-22 15,-8 12-45-15,-1 6-9 16,-6 7-14-16,-4 4-5 0,-3 3-112 16,9 0-45-16</inkml:trace>
  <inkml:trace contextRef="#ctx0" brushRef="#br0" timeOffset="27456.4285">7244 11772 712 0,'-7'-10'394'0,"-8"-12"-69"16,-6-1-38-16,-7 2-66 15,0 6-53-15,-3 9-78 16,2 6-35-16,6 7-47 15,4 5-15-15,11 8-8 16,7-1 1-16,11 7 9 16,9 1 5-16,7-8 2 0,-6 1 1 15,11-15 2-15,-3-5 3 16,-10-6 19-16,6-5-7 16</inkml:trace>
  <inkml:trace contextRef="#ctx0" brushRef="#br0" timeOffset="27937.8116">7291 11503 982 0,'7'-10'436'0,"9"-10"-192"16,4 1-39-16,3 3-49 15,2 8-30-15,4 17-60 16,6 16-30-16,1 21-24 15,-3 7 0-15,-4 13 3 16,-6 0 0-16,-10-1-1 16,-1-2-2-16,-6-22-1 0,-2-7-1 15,2-21-5-15,0-8-2 16,-2-10-13-16,1-3-8 16,-5-9-13-16,-2-1-8 15,-10-8 5-15,-6-1 6 16,-9 2 13-16,-3 6 3 15,-2 14 16-15,-1 7 10 16,3 17 5-16,3 4 3 0,5 2-10 16,8 3-11-16,10-6-14 15,5-5-45-15,13-6-108 16,7-6-69-16</inkml:trace>
  <inkml:trace contextRef="#ctx0" brushRef="#br0" timeOffset="28558.2236">7922 11792 963 0,'-10'-7'529'16,"-8"-7"-153"-16,-7 0-133 16,-4 0-44-16,-2 4-110 15,5 5-41-15,9 10-48 16,3 5-13-16,12 11-8 0,2 2 6 15,11 3 8-15,10 2 1 16,6-7 4-16,3-5-1 16,-4-8 4-16,-7-6-17 15,-4-7-69-15,1-2-63 16,-6-8-219-16,2-1-75 16,-2-1 49-16,-4 1 74 0,-2-2 316 15,6-2 152-15,-2 3 131 16,-3 0 40-16,5 10-24 15,-6 7-41-15,8 8-83 16,3 10-41-16,6 15-63 16,5 7-15-16,4 9-22 15,-2 0-8-15,-10 0-9 16,-10-4-1-16,-16 4-2 16,-8-2 2-16,-13-13 5 15,2-8-19-15,-2-21-44 16,2-12-13-16,9-13-41 15,6-4 8-15,12-7 30 16,7-4 9-16,13-4 31 16,4-6 8-16,11 1 11 15,1 3 2-15,6 2 7 16,1 1 2-16,-6 6 2 16,-4 5 15-16,-9 11 24 15,-5 6 14-15,-9 7 14 16,-9 3-8-16,1 3-28 15,2 5-13-15,-2 6-15 16,3 2-4-16,1 10-3 0,-5 0-1 16,2 2-1-16,4 1-1 15,-2-7-19-15,-2 0-31 16,-2-11-20-16</inkml:trace>
  <inkml:trace contextRef="#ctx0" brushRef="#br0">8339 11507 1317 0,'-7'-7'511'0</inkml:trace>
  <inkml:trace contextRef="#ctx0" brushRef="#br0" timeOffset="29277.5313">8701 11705 683 0,'-5'-6'428'0,"-10"-9"10"15,-9 3-130-15,-2 7-122 16,-3 3-56-16,5 11-90 16,4 7-40-16,7 6-25 15,5 3-4-15,11 9 2 16,9 0 3-16,9-1 13 0,7-3 6 16,2-15 8-16,-4-5 5 15,-3-10 31-15,-9-9 15 16,-12-6 12-16,-6-5 0 15,-18-2-29-15,-8 3-14 16,-4 0-19-16,2 5-36 16</inkml:trace>
  <inkml:trace contextRef="#ctx0" brushRef="#br0" timeOffset="30038.2643">9007 11789 1004 0,'-4'-8'445'0,"-9"-14"-228"0,1 5-29 15,-7 5-77-15,-1 0-23 16,-1 8-41-16,1 3-21 15,4 3-33-15,5 5-7 16,2 7-10-16,0 3-1 16,7 9 3-16,1 2 3 0,5-3 9 15,9-1 3 1,4-10 4-16,11-6 2 0,2-8 0 16,-1-3-1-16,-2-6-14 15,-6 0-4-15,-6-1-1 16,-7 0 1-16,-5 0 19 15,-3 2 4-15,-2 7 1 16,-1 1-3-16,-2 6-3 16,4-6-1-16,0 0 3 15,1 7 0-15,5 10 2 16,18 30 2-16,-5-36 3 16,3-3 3-16,-1-8 8 15,1-5 1-15,-2-4 4 16,-2-5 0-16,-3-4 5 15,-1-3 3-15,-3-6 8 16,-4 1 4-16,1-1-5 16,-7-4-1-16,7 7 8 15,0 3-2-15,-7 7 11 0,2 10-13 16,-2 11-22-16,-2 8-4 16,2 14-15-16,0 7 11 15,-3 15 7-15,3 4 4 16,0 10 2-16,6 1-5 15,2-6-6-15,2 1-5 16,-1-13-27-16,-8-9-38 16,2-14-108-16,-3-14-59 15</inkml:trace>
  <inkml:trace contextRef="#ctx0" brushRef="#br0" timeOffset="30197.4474">9243 11911 1234 0,'7'-3'457'0,"11"-3"-343"15,2-1-77-15,9 4-18 16,5-1-8-16,1-1-13 16,7 2-55-16</inkml:trace>
  <inkml:trace contextRef="#ctx0" brushRef="#br0" timeOffset="30554.7206">9710 11627 824 0,'-19'-11'529'0,"-14"-7"5"16,-2 7-347-16,1 7-67 15,7 10-96-15,3 2-23 16,16 7-22-16,11 5-7 15,10 2 3-15,7 1 11 16,5-3 10-16,-1-4 3 0,4-7 1 16,-4-2-16-16,-3-7-51 15,-3-1-47-15,-12-3-70 16,1-1-8-16,-14 0 34 16,-9 2 46-16,-7 4 107 15,-7 0 58-15,-5 8 65 16,9 2 25-16,5 1 4 0,5 5-16 15,16 2-12 1,-1 4-16-16,16 5-29 16,8 0-18-16,10-5-34 15,6-7-8-15,1-6-73 16,2-2-337-16</inkml:trace>
  <inkml:trace contextRef="#ctx0" brushRef="#br0" timeOffset="31293.8266">10292 11670 570 0,'1'0'301'0,"5"0"-20"15,3-1-98-15,16 2-67 16,5-1-14-16,12 0-56 15,1-2-22-15,-2 0-14 16,-5-5-1-16,-13 1 5 16,-6 3-16-16,-14-5-21 15,-7 4-6-15,-13 2-8 16,-4 1 15-16,-5 5 15 16,0 2 5-16,1 7 7 15,-1 2 7-15,11 4 18 16,0 6 6-16,12 0 8 15,5 1 0-15,9-2-10 0,4-3-2 16,7-6-7-16,-1-5-2 16,0-10 4-16,3-6-3 15,3-9-4-15,-2-5-3 16,4 0-7-16,-2 0-2 16,-8 0-2-16,2 5-1 15,-7 6-5-15,-3 3 8 16,-4 9 26-16,-6 5 14 15,-1 7 17-15,-4 7-7 16,-1 3-22-16,-1 2-11 0,1-6-10 16,1-4-1-16,3-11 6 15,-1-6 0-15,5-8-7 16,1-4-8-16,3-8-15 16,5 1-6-16,0-8 0 15,4 2 4-15,4 4 5 16,-1 5 1-16,-2 10 9 15,-3 6 7-15,-8 9 11 16,-3 7 2-16,-1 12-1 16,2 5-6-16,1 2 8 15,-3 0-49-15</inkml:trace>
  <inkml:trace contextRef="#ctx0" brushRef="#br0" timeOffset="31821.0745">11501 11641 676 0,'-12'-6'379'15,"-11"-5"-93"-15,-7 11-103 16,0 0-33-16,0 15-54 0,5 4-23 16,8 11-40-16,8 6-22 15,20 6-13-15,7-1 7 16,15-6 15-16,3-6 5 15,-3-16 5-15,-3-6-1 16,-11-12 19-16,-8-3 2 16,-22-10-3-16,-10-1-6 15,-15-5-28-15,-5 0-5 16,5 4-60-16,8 2-57 16,12 6-156-16</inkml:trace>
  <inkml:trace contextRef="#ctx0" brushRef="#br0" timeOffset="32104.3214">11539 11649 908 0,'2'0'432'16,"0"-3"-180"-16,2 3-122 16,-4 0-33-16,0 0-44 15,2 6-15-15,1 19-12 16,3 30-8-16,0-25-11 15,3 0 0-15,5-7 0 16,4-1 2-16,6-16 25 16,-1-3 13-16,-2-11 17 15,-1-7 7-15,-9-5-14 16,0-1-11-16,-3 2-17 0,-8-2-8 16,-1 5-30-1,-3 1-54-15,1 2-123 0,3 4-187 16</inkml:trace>
  <inkml:trace contextRef="#ctx0" brushRef="#br0" timeOffset="32293.5892">11775 11651 676 0,'-3'8'441'0,"3"7"-14"0,-1 8-190 16,3 6-45-16,3 3-58 16,0-1-25-16,5-2-36 15,-1-6-16-15,4-9-31 16,4-5-3-16,3-16 2 15,2-4 2-15,3-11 5 16,0-1 1-16,-6-3-3 16,-1 1-3-16,-10 1-45 15,-3 1-75-15</inkml:trace>
  <inkml:trace contextRef="#ctx0" brushRef="#br0" timeOffset="32838.6982">12239 11594 831 0,'-3'-2'393'0,"-10"-4"-169"0,3 6-107 15,-3 0-59-15,-1 3-23 16,6 6-10-16,2-2-3 0,13 4-11 16,8 5-9-1,4-3 2-15,0 0 1 0,-4-4 2 16,-2-6 1-16,-4-1 4 16,-3-2-9-16,-13-2-15 15,-5 2-4-15,-8 3-5 16,-3-1 9-16,-4 5 23 15,2 2 9-15,3 6 9 16,5 1 3-16,10 4 6 16,7 0 3-16,11-1 11 15,8 1 2-15,5-5-10 16,-1-5-8-16,5-9-14 16,5-3-1-16,2-12-3 15,0-4-1-15,1-5-2 16,-8 0-2-16,-6-3 2 15,-4 1-1-15,-9-2 2 16,1 1 0-16,-8 10 29 16,-2 4 9-16,-2 13-1 0,-4 7-3 15,1 12-32-15,3 6-11 16,1 6-3-16,2 0 0 16,6-2 31-16,-3-1-63 15,11-10-516-15</inkml:trace>
  <inkml:trace contextRef="#ctx0" brushRef="#br0" timeOffset="33347.7193">12851 11624 646 0,'-16'-1'362'0,"-14"-5"-63"15,-1 6-53-15,-1 0-26 16,0 5-65-16,10 7-72 16,2 4-51-16,5 4-19 15,17 9-19-15,4 0 1 16,9 6 5-16,9-1 4 15,4-8 2-15,-1-4 2 16,5-18 6-16,-6-4 8 0,-11-11 10 16,-3-5 3-1,-18-4-8-15,-11-2-8 0,-7 2-15 16,-6 4-3-16,0 4-20 16,9 5-36-16,0 7-148 15,12 4-145-15</inkml:trace>
  <inkml:trace contextRef="#ctx0" brushRef="#br0" timeOffset="33874.6225">13118 11646 852 0,'-18'-5'484'0,"-10"-5"-120"0,-12 5-173 16,1 1-40-16,6 6-112 16,6 5-29-16,13 9-16 15,7 3-1-15,10 6 5 16,3 4 5-16,19-4 2 16,4-2-1-16,8-5 1 15,2-7 0-15,-9-8 4 16,-1-3 2-16,-6-4-7 15,-6-4-10-15,-6-1-14 16,-5 0-2-16,-8-2 6 16,-5 2 8-16,-2 6 3 15,2 1-2-15,-2 8-7 16,-1 9 7-16,-1 14 19 16,-3 8 7-16,6 15 13 15,2 0-6-15,3-5-13 16,3-2-6-16,2-9 1 0,6-5-15 15,3-14-127-15</inkml:trace>
  <inkml:trace contextRef="#ctx0" brushRef="#br0" timeOffset="34211.9778">13391 11679 1044 0,'-10'-10'419'0,"-12"-5"-280"16,-1 6-43-16,2 9-49 16,1 11-16-16,9 12-12 15,5 5-1-15,8 10-4 16,11 3 2-16,8-5 3 15,2-8 7-15,7-10 21 16,-5-11 17-16,-3-16 24 16,-2-6 1-16,-12-8-12 15,-1-1-17-15,-13 0-34 16,-6 1-8-16,-7 1-51 16,-2 0-61-16</inkml:trace>
  <inkml:trace contextRef="#ctx0" brushRef="#br0" timeOffset="34544.5046">13525 11813 692 0,'9'7'387'16,"14"10"-75"-16,0-5-66 0,2-3-67 15,6-1-39-15,-5-9-40 16,4 0-17-16,-7-10-31 15,-5-3-3-15,-4-2-7 16,-6-4 0-16,-10 3-17 16,-6-1-6-16,-8 0-9 15,-11-2-4-15,-2 4-6 16,1 2-5-16,6 13-11 16,3 5-3-16,11 12-3 15,-1 5 1-15,0 7 4 16,2 9 1-16,0 9 10 15,5 4 7-15,2 8 13 16,0-6 1-16,4-7-1 16,0-4-6-16,5-12-17 15,1-6-50-15,9-10-147 16</inkml:trace>
  <inkml:trace contextRef="#ctx0" brushRef="#br0" timeOffset="34925.3618">14129 11813 845 0,'-11'5'435'0,"-7"9"-79"16,-3 3-154-16,-4 3-62 15,1-2-11-15,-2-7-36 16,1-7-22-16,5-8-38 16,3-6-11-16,4-12-16 15,3-2-11-15,8-5-23 16,2-1-7-16,10 5 1 16,4 1 5-16,4 9 10 15,4 7 5-15,-6 9-5 16,3 9 9-16,-3 12 10 15,2 9 3-15,1 10 12 16,-7 3-7-16,-2-1-3 16,-8-5 4-16,-1-12-170 15,1-4-380-15</inkml:trace>
  <inkml:trace contextRef="#ctx0" brushRef="#br0" timeOffset="35063.8874">14080 11446 1268 0,'-2'-3'623'0,"-4"-4"-218"0,-1 21-269 15,0 14-71-15,2 16-10 16,1 8-62-16</inkml:trace>
  <inkml:trace contextRef="#ctx0" brushRef="#br0" timeOffset="36182.5986">1591 12683 345 0,'4'-3'266'0,"5"-6"26"0,6-2-27 16,5-3-69-16,0 2-39 15,-2 10-40-15,-5 5-14 16,-3 23-33-16,-9 7-5 16,-9 17-16-16,-6 6-10 15,-6-5-15-15,3-1-6 16,8-18-8-16,2-10-1 15,6-19-2-15,1-6 0 16,3-16-3-16,3-5 1 0,4-5-4 16,1-5-1-16,5-2 0 15,0 0 1-15,1 4 0 16,-2 4 2-16,-3 8-1 16,-6 2 0-16,-3 12-2 15,-1 4-6-15,-2 6 2 16,0-4 2-16,0 0 4 15,1 16 7-15,10 36-4 16,0-28-1-16,8 1-1 16,-5-3-1-16,11-3 0 15,2-4 0-15,8-10-134 16</inkml:trace>
  <inkml:trace contextRef="#ctx0" brushRef="#br0" timeOffset="36469.1448">2169 12672 943 0,'0'10'392'0,"-6"10"-166"0,-2 5-87 15,-6 7-35-15,-3 0 7 16,1 3-51-16,-7-7-11 16,-1-10-10-16,-1-10-5 15,0-13-7-15,4-4-3 0,3-11-16 16,3 0-9-1,9-7-8-15,6 4-3 0,9 0 0 16,5 2 0-16,1 6 0 16,1 6-3-16,1 9 5 15,1 8 3-15,-1 15 6 16,3 7 5-16,-3 11-1 16,1 1 46-16,7 2 70 15</inkml:trace>
  <inkml:trace contextRef="#ctx0" brushRef="#br0" timeOffset="36830.0838">2358 12810 963 0,'-2'10'425'16,"-4"6"-100"-16,14 12-261 0,2-3-8 15,10 0 7-15,4-3-24 16,-1-14-17-16,0-4 1 16,3-10 5-16,-3-9 1 15,-5-9-1-15,2-1-2 16,-12-11-7-16,1 0 0 16,-3-8 0-16,-6-5-1 0,-8-7-3 15,-12-2 0 1,-20-6 1-16,-9 1-1 0,-8 7 8 15,8 11 8-15,11 22 0 16,6 11-3-16,15 21-18 16,1 13-13-16,14 10-12 15,7 5 1-15,13 1 6 16,15-2-5-16,21 3-121 16,6 0-77-16</inkml:trace>
  <inkml:trace contextRef="#ctx0" brushRef="#br0" timeOffset="37489.8752">2823 12702 490 0,'-4'-3'351'16,"-5"-2"37"-16,-2 3-94 15,3 3-115-15,0 3-59 16,4 4-80-16,3 0-24 16,1 1-20-16,4 0-5 0,10-3 0 15,3 1 5-15,10-4 5 16,-2 0 2-16,-3 0 0 15,-5-1 0-15,-10-1-2 16,-3 3 0-16,-12-1 1 16,-6 2 0-16,-10 4 4 15,-5 2 1-15,-1 0-2 16,5 3-2-16,8 2 10 16,7 0 2-16,8 6 8 15,2 0 3-15,5-5-7 16,1 0-2-16,10-8-4 15,3-1 0-15,6-7-2 16,4-2 3-16,-1-10 1 16,2-4 1-16,-7-6-4 15,0-4-2-15,-9-2 2 0,-2-2 0 16,0 2 6-16,-3 3 3 16,-4 9 33-16,-8 2 13 15,1 11-14-15,2 6-3 16,0 9-42-16,2 9-13 15,-2 9 3-15,1 1 2 16,8 1 0-16,-3-6 1 16,5-10 2-16,-3-3 2 15,3-13 9-15,-2-6 15 16,4-7 14-16,-2-8 3 0,-2-2-3 16,5 1-15-16,-5-3-14 15,0 2-15-15,-1 0-101 16,0 3 77-16</inkml:trace>
  <inkml:trace contextRef="#ctx0" brushRef="#br0" timeOffset="37850.5064">3492 12827 626 0,'2'-4'296'16,"0"-7"-100"-16,-2 0-19 16,-5-2 8-16,-3 0 10 15,-13 1 6-15,-4 2-7 16,-11 5-45-16,4 2-33 15,5 6-60-15,3 1-18 16,10 9-25-16,2 3-1 16,7 8 1-16,5 5-1 15,14 0-6-15,4-3 0 0,8-6-1 16,-1-9 1 0,6-7-1-16,-3-7 1 0,-3-8-48 15,0-4-67-15,-7-4-160 16</inkml:trace>
  <inkml:trace contextRef="#ctx0" brushRef="#br0" timeOffset="38000.5804">3473 12589 1189 0,'-6'-8'540'0,"0"-2"-261"15,-3-4-76-15,4 8-113 16,8 10-56-16,-1-2-76 15,-2-2 34-15</inkml:trace>
  <inkml:trace contextRef="#ctx0" brushRef="#br0" timeOffset="38466.693">3914 12769 465 0,'-7'-4'328'0,"-6"-5"61"16,-7 3-93-16,-10-4-54 15,-6 3-28-15,-1 2-69 16,2 1-30-16,7 7-75 16,8 1-22-16,9 8-35 15,4 0-9-15,12 8-8 16,7 3 3-16,9 1 13 15,8 0 6-15,4-3 12 0,2-1 1 16,-3-3 2 0,-7 4 2-16,-13-5 24 0,-13-1 16 15,-18-4 13-15,-9 2 3 16,-10 0-21-16,-1-4-15 16,6 3-24-16,5-10 431 15</inkml:trace>
  <inkml:trace contextRef="#ctx0" brushRef="#br0" timeOffset="44311.4468">4765 12748 629 0,'0'-8'329'0,"0"-4"-71"16,-4-1-40-16,-10 1-39 16,1 7-17-16,-8 6-52 15,-2 7-25-15,-2 8-53 16,-3 5-25-16,9 9-22 16,7 3-3-16,17 2-1 15,7 1 2-15,13-12 7 16,0-6 5-16,5-12 7 15,-2-8 7-15,-9-5 22 16,-5-7 10-16,-14 1 15 16,-5 3 3-16,-10 1-22 15,-1 3-10-15,-1 2-18 16,2 2-23-16,6-1-96 16</inkml:trace>
  <inkml:trace contextRef="#ctx0" brushRef="#br0" timeOffset="44556.9992">4902 12715 1109 0,'10'-1'446'0,"10"1"-282"15,3 1-61-15,17 6-32 16,1 1-28-16,5-2-27 16,0 2 24-16,-12-6-131 15,-4-2-165-15</inkml:trace>
  <inkml:trace contextRef="#ctx0" brushRef="#br0" timeOffset="44705.0599">5103 12724 658 0,'-2'8'364'0,"-4"11"-42"15,2 4-113-15,4 7-80 16,-1-3-33-16,5 3-44 0,1-2-7 16,5-7-173-16</inkml:trace>
  <inkml:trace contextRef="#ctx0" brushRef="#br0" timeOffset="45023.6435">5448 12797 704 0,'-8'-2'415'0,"-11"-7"-50"16,-6 7-98-16,-2 2-117 15,1 6-49-15,4 7-69 16,6 3-24-16,10 4-21 16,8 4-3-16,11 0 3 15,5-2 4-15,13-4 4 16,1-6 4-16,-1-11 6 16,-6-4 2-16,-3-6 43 15,-4-3 12-15,-13-3 12 16,-3-2 3-16,-13 1-39 15,-5 1-14-15,-5 1-36 16,1 2-46-16</inkml:trace>
  <inkml:trace contextRef="#ctx0" brushRef="#br0" timeOffset="45493.8879">6041 12697 848 0,'11'9'429'15,"6"6"-179"-15,8 14-77 16,-2 6-20-16,-10 2-50 16,-5 1 2-16,-10-7-37 15,-6-6-17-15,2-12-10 16,-2-9-1-16,3-11-11 15,5-9-10-15,4-15-29 16,5-4-23-16,7-2-20 16,4 4 0-16,4 3 12 15,4 3 13-15,-2 9 14 0,4 9 1 16,-8 16 22 0,-2 8 7-16,-9 16 13 0,-6 3 6 15,-5 10-18-15,0 0-5 16,1-4-11-16,1-4-70 15</inkml:trace>
  <inkml:trace contextRef="#ctx0" brushRef="#br0" timeOffset="45811.0438">6370 12614 851 0,'9'-15'435'0,"11"-10"-110"15,-4 1-100-15,7 22-84 16,-3 9-27-16,4 22-32 16,2 16-7-16,-8 11 0 15,2 10-13-15,-6 2-23 16,-5-9-14-16,3-9-12 16,-4-16-4-16,4-17-3 15,-1-4-4-15,-1-13-11 16,1-3-7-16,-9-12-10 15,-5-4-6-15,-16-8 1 16,-7 4 6-16,-14 2 8 16,0 4 6-16,1 14 0 15,7 3-7-15,10 12-39 0,8 8-68 16</inkml:trace>
  <inkml:trace contextRef="#ctx0" brushRef="#br0" timeOffset="46197.4877">6856 12732 1080 0,'-10'-4'457'0,"-15"-2"-277"16,-2 4-71-16,9 5-100 15,3 5-19-15,14 4-14 16,4-2 1-16,11-1 8 16,7 0 4-16,6-3 8 15,2 3 5-15,-5-4-41 16,-5-3-11-16,-12-3-9 16,-5-3-25-16,-5 4 33 15,-8 0 9-15,-10 8 38 16,-5 0 43-16,-2 3 55 15,7 5 12-15,9 2-17 16,7 2-20-16,11 4-34 16,8-4-10-16,10-5-7 15,4-2-1-15,2-7-2 16,-4-7-16-16,1-6-112 0,-7-6-230 16</inkml:trace>
  <inkml:trace contextRef="#ctx0" brushRef="#br0" timeOffset="46349.9379">7041 12731 1239 0,'-2'4'527'0,"3"7"-285"15,0 9-91-15,4 9-70 16,5 6-19-16,-3 6-26 16,2-1-12-16,0-8 7 15,-1-2-71-15,2-16-150 16</inkml:trace>
  <inkml:trace contextRef="#ctx0" brushRef="#br0" timeOffset="46557.9932">7295 12738 956 0,'-13'5'512'15,"-10"0"-104"-15,-13 7-199 16,-1-1-49-16,1 6-76 15,5-1-43-15,14 5-34 16,9 0-7-16,14 0-8 16,8 0 0-16,17-5 5 0,4-2 3 15,7-6-49-15,5 1-49 16</inkml:trace>
  <inkml:trace contextRef="#ctx0" brushRef="#br0" timeOffset="47242.7558">7424 12750 821 0,'4'-2'353'0,"7"0"-180"15,2 0-54-15,14 2-56 16,4 1-13-16,11 1-24 0,0 1-10 15,-4-3-3-15,-9 0 1 16,-13-3 9-16,-8 3 1 16,-19 1-5-16,-8 3-4 15,-14 2-10-15,-3-1-3 16,2 9-1-16,1 2 0 16,14 6 2-16,4 2 2 15,11 2 19-15,7-1 13 16,12 2 8-16,3-5 0 15,10-4-14-15,2-1-10 0,4-10-9 16,4 4-1-16,0-11-1 16,3-6 1-16,-4-2 0 15,-3-6-2-15,-3 0 0 16,-3-1 0-16,-10-2 2 16,0 1 1-16,-15-5 6 15,-5 1 0-15,-6 2-3 16,-14-2 0-16,1 4-4 15,-3 1-1-15,-3 4-6 16,2 4-5-16,2 7-12 16,5 6-3-16,1 10-15 15,9 7 21-15,4 12 29 16,3 4 6-16,10 12 19 16,1-2-15-16,9-2-21 15,3-3-2-15,-5-13 1 16,1 0-6-16,-6-12-122 15,-5-8 218-15</inkml:trace>
  <inkml:trace contextRef="#ctx0" brushRef="#br0" timeOffset="47415.0447">8049 12756 1426 0,'-4'11'583'0,"-1"7"-341"0,0 18-146 16,1 10-6-16,4 7-37 16,0-3-13-16,6-9 26 15</inkml:trace>
  <inkml:trace contextRef="#ctx0" brushRef="#br0" timeOffset="47801.7383">8226 12756 848 0,'1'13'396'0,"4"13"-109"0,2 14-247 16,3 6 0-16,-3-2-22 15,-1-6-1-15,-2-13 2 16,-4-11-2-16,4-6-27 16,2-10-57-16,4-10-151 15,-1-7-103-15</inkml:trace>
  <inkml:trace contextRef="#ctx0" brushRef="#br0" timeOffset="48143.3755">8411 12800 605 0,'-4'-1'344'0,"-5"1"-86"15,-3 6-74-15,0 7-115 16,-7 3-19-16,9 1-6 16,-5 1-7-16,10 2-17 15,9 0-11-15,8 0-10 16,9-2-2-16,10 2 3 0,4 2 1 16,2-12 2-1,2-2 2-15,-8-8-20 0,2-11-1 16,-4 1 2-16,-2-4 2 15,-5-7 27-15,-10 2-2 16,-9 3 70-16,-6-4 21 16,-14 3 45-16,-7-1 32 15,-5 2-38-15,-1 7-20 16,6 7-56-16,4 4-34 0,5 10-46 16,6 4-10-16,9 6 3 15,5 1 4-15,12 4 13 16,3 0 3-16,6-9 2 15,-1-3 0-15,1-11-25 16,-3-7-49-16,-5-8-140 16</inkml:trace>
  <inkml:trace contextRef="#ctx0" brushRef="#br0" timeOffset="48281.8744">8611 12544 1400 0,'-3'-3'565'0,"-2"6"-392"16,2 4-92-16,6 13-84 16,5 10-32-16</inkml:trace>
  <inkml:trace contextRef="#ctx0" brushRef="#br0" timeOffset="48789.9599">9294 12849 577 0,'1'11'323'0,"8"15"-35"16,0 6-150-16,-1 0-72 15,-1-5-23-15,-3-7-20 16,-4-8 0-16,-3-9 17 0,0-3 2 16,-1-12-5-16,-1-7-5 15,1-11-25-15,3-7-2 16,-2-6-2-16,3 0-1 16,3 4-3-16,5 6 11 15,5 13 40-15,5 6 12 16,0 14 23-16,1 10-7 15,2 17-31-15,-4 5-11 16,0 11-16-16,-4-1-4 16,0 0 3-16,-2-1-48 0,3-12-85 15</inkml:trace>
  <inkml:trace contextRef="#ctx0" brushRef="#br0" timeOffset="49178.9969">9717 12743 1049 0,'-14'-1'429'0,"-10"2"-293"15,2 3-56-15,13 5-63 16,6 4-18-16,10 4-4 0,7 3 5 15,8-3-1 1,4-1 1-16,-3-6 7 0,1-6 2 16,-11-5 4-16,1-3 3 15,-9-3-9-15,-6 0-7 16,-11 1-11-16,-6 4-4 16,-10 2 5-16,-1 4 8 15,3 4 14-15,-1 3 6 16,16 5 8-16,3-1 1 15,12 3-9-15,8 1-4 16,6 3-7-16,6-3-2 16,2 2-1-16,1-3-4 0,2-5-153 15</inkml:trace>
  <inkml:trace contextRef="#ctx0" brushRef="#br0" timeOffset="49523.4226">10134 12852 612 0,'-14'-10'436'16,"-10"-9"23"-16,-7 1-208 15,-1 2-72-15,-2 7-104 16,4 6-43-16,4 10-42 16,4 8 1-16,11 12 7 15,3 5 4-15,15 12 6 16,7-7-5-16,11-3-2 15,9-3 2-15,2-17 4 16,-1-1 1-16,0-11 8 0,-5-11 3 16,-10-4 7-16,-4-6 2 15,-11-12 2-15,-5-1 0 16,-8-8-4-16,-8-3-1 16,-10-6-3-16,-1-4-2 15,5 1-9-15,7 4-5 16,15 7-16-16,8 8-10 15,13 14-31-15,-1 7-25 16,4 13-102-16,1 9-118 0</inkml:trace>
  <inkml:trace contextRef="#ctx0" brushRef="#br0" timeOffset="49735.8153">10247 12819 827 0,'0'8'381'0,"6"15"-131"16,1 10-47-16,0 4-57 16,-6-2-25-16,-1-3-62 15,0-7-25-15,1-11-37 16,6 0-73-16</inkml:trace>
  <inkml:trace contextRef="#ctx0" brushRef="#br0" timeOffset="49878.2862">10277 12614 1354 0,'-2'-4'540'0,"-4"1"-360"16,13 3-108-16,-6 1-88 15,5 6-62-15</inkml:trace>
  <inkml:trace contextRef="#ctx0" brushRef="#br0" timeOffset="50225.0569">10543 12823 744 0,'-15'-3'373'0,"-12"-2"-108"16,0 5-118-16,11 7-86 0,3 5-21 15,10 8-32-15,3 5 19 16,8 7 6-16,6-1-5 15,9-11 6-15,6-2-22 16,4-14 32-16,3-7 33 16,-6-2 67-16,-5-9 20 15,-11-5 2-15,-7 3-16 16,-13-7-49-16,-8 2-20 0,-12 1-37 16,-5-2-2-1,3 7-95-15,5 0-301 0</inkml:trace>
  <inkml:trace contextRef="#ctx0" brushRef="#br0" timeOffset="50705.349">11253 12807 796 0,'-11'0'383'0,"-7"0"-141"0,-3 9-136 16,5 5-37-16,4 9-46 16,4 6-13-16,10 5-14 15,9-2 0-15,8-1 2 16,1-8 2-16,4-6 3 15,-3-5 27-15,-7-12 51 16,-3-2 19-16,-6-5 19 16,-6-4-24-16,-17-4-47 15,-2 1-21-15,-13-6-16 16,5 4-2-16,7 1-78 16,5-2-121-16</inkml:trace>
  <inkml:trace contextRef="#ctx0" brushRef="#br0" timeOffset="50894.7118">11430 12818 1014 0,'13'-2'484'16,"15"1"-182"-16,2 0-98 15,1 3-75-15,-1-2-47 16,-4 2-47-16,-2-1-15 15,-6-1-29-15,-4-1-61 16,-3-1-171-16,-6-1-225 16</inkml:trace>
  <inkml:trace contextRef="#ctx0" brushRef="#br0" timeOffset="51051.7188">11547 12879 668 0,'0'9'397'0,"2"12"-22"15,1 5-80-15,3 5-78 16,-4-1-42-16,4 1-76 16,-1-4-28-16,0-10-43 15,7-1-58-15,-8-13-149 16</inkml:trace>
  <inkml:trace contextRef="#ctx0" brushRef="#br0" timeOffset="51389.562">11883 12928 989 0,'-13'-11'486'0,"-7"-8"-181"15,-4 4-140-15,4 6-51 16,5 9-71-16,1 6-25 15,8 11-17-15,0 5-1 16,2 6 2-16,7 3 1 16,4-2 0-16,6-4-1 0,13-7 9 15,1-5 18-15,6-9 23 16,-2-1 17-16,-8-10 22 16,-4-4 0-1,-11-6-6-15,-5-7-8 0,-8-1-25 16,-7 2-15-16,-12-3-20 15,-6 2-37-15,-1 7 130 16</inkml:trace>
  <inkml:trace contextRef="#ctx0" brushRef="#br0" timeOffset="52732.528">12636 12910 623 0,'-6'-7'341'0,"-12"-7"-59"15,-8 5-62-15,-3 5-71 16,-4 4-45-16,4 11-63 0,7 4-31 15,10 9-26-15,5 6-4 16,11 3 2-16,7-3 3 16,11-9 12-16,3-4 3 15,3-6 8-15,-3-3 1 16,-11-4 52-16,-5-6 17 16,-14-9 5-16,-7-1 1 0,-11-2-54 15,-7-2 17-15,4 2-102 16</inkml:trace>
  <inkml:trace contextRef="#ctx0" brushRef="#br0" timeOffset="53056.2362">12698 12924 709 0,'7'0'400'0,"3"1"-31"15,5 6-135-15,-9 10-78 16,1 3-34-16,-7 3-60 16,0 3-20-16,-2-9-18 15,1 1-3-15,-2-9-3 16,-1-6 3-16,11-4-1 16,-2-11-2-16,11-8-3 15,1-1-5-15,0-5-8 0,1 3-1 16,1 4-2-16,4 7 1 15,-5 12 7-15,-2 3 4 16,-5 15 4-16,-5 3-2 16,-3 3-5-16,0 8-2 15,-3-4-4-15,3 4-44 16,-2-4-108-16</inkml:trace>
  <inkml:trace contextRef="#ctx0" brushRef="#br0" timeOffset="53293.7155">13039 12823 1193 0,'0'0'513'16,"0"0"-240"-16,6 22-190 15,0 9-28-15,2 21 11 16,0 7 5-16,0 4 13 15,-1 1-26-15,-1-4-21 16,-6 0-11-16,-1-4-14 16,1-3 26-16,-3-17-92 15,4-11-62-15,-1-17-220 16</inkml:trace>
  <inkml:trace contextRef="#ctx0" brushRef="#br0" timeOffset="53457.2576">13065 13039 1156 0,'11'0'440'0,"8"1"-290"0,8 0-132 16,4 4-5-16,6-1-29 16,-3-2-62-16</inkml:trace>
  <inkml:trace contextRef="#ctx0" brushRef="#br0" timeOffset="53998.6577">13530 12826 653 0,'-12'-7'382'0,"-19"-5"-27"15,2 5-182-15,2 4-106 16,4 3-24-16,12 3-22 16,3 3-26-16,8 3-7 15,5 5 2-15,10 1 5 0,7 0 5 16,8-1 3-16,1-1 2 16,-2-6 1-16,-6-4 1 15,-11-3 3-15,-6 0 0 16,-9 0-3-16,-8 0-1 15,-14 1-2-15,-4 0-1 16,-1-1 14-16,2 4 2 16,9 3-1-16,7 4 6 15,5 5 12-15,2-1 10 0,8 8 15 16,1-5 0-16,8 0-18 16,6 1-9-16,10-8-13 15,4-3-4-15,5-6 2 16,-1-4-1-16,-6-12 0 15,-3 4-1-15,-7-11-7 16,-3-1-2-16,-5 0 1 16,-8-4 1-16,0 11 1 15,-5 0-2-15,-4 14-10 16,5 8-2-16,0 9-1 16,1 7 0-16,0 3 6 15,1 1 0-15,1-1-1 16,-1-1 0-16,4-3-64 15,0-9-68-15</inkml:trace>
  <inkml:trace contextRef="#ctx0" brushRef="#br0" timeOffset="54131.9179">13683 12660 991 0,'-7'-6'473'16,"0"-7"-185"-16,-5 5-176 15,17 14-146-15,1 1 111 16</inkml:trace>
  <inkml:trace contextRef="#ctx0" brushRef="#br0" timeOffset="54507.8711">14083 12909 652 0,'-8'-6'349'0,"-11"-7"-61"15,-3-1-74-15,-2 6-91 16,1 5-33-16,0 5-56 15,1 9-10-15,4 9-2 0,0 3 10 16,9 8 6-16,9 5 10 16,12-5 3-16,11-2 0 15,15-10 4-15,1-8-6 16,0-12 25-16,-6-5 12 16,-13-12 14-16,-1-4 10 15,-18-6-16-15,-6-2-19 16,-8-1-30-16,-10-2 4 15,-4 4-103-15,1 2 307 16</inkml:trace>
  <inkml:trace contextRef="#ctx0" brushRef="#br0" timeOffset="55448.2543">1628 13645 960 0,'-2'0'454'0,"-2"4"-163"0,4 19-140 15,0 8-40-15,10 27-9 16,-2 7-11-16,0 10-34 16,0 1-11-16,-8-4-20 15,0-5-3-15,-4-14-8 16,-1-11-19-16,5-22-99 16,0-8-58-16</inkml:trace>
  <inkml:trace contextRef="#ctx0" brushRef="#br0" timeOffset="55727.472">1602 13650 886 0,'9'-14'443'16,"19"-17"-135"-16,3 3-97 15,12 12-106-15,4 6-28 16,8 12-47-16,3 11-14 16,-10 10-2-16,-6 7-3 15,-23 12 9-15,-20 1 6 16,-22 14 8-16,-8-3 0 16,-13-5-2-16,5-2 7 0,0-27-74 15,4-1-54-15,6-25-403 16</inkml:trace>
  <inkml:trace contextRef="#ctx0" brushRef="#br0" timeOffset="56088.3952">2433 14224 1114 0,'7'13'523'0,"-1"6"-207"0,-2 14-141 16,-4 0-31-16,-10 1-67 16,-1-3-126-16</inkml:trace>
  <inkml:trace contextRef="#ctx0" brushRef="#br0" timeOffset="57067.4162">2916 13962 862 0,'10'0'374'0,"15"6"-175"0,2 10-91 16,-5 13-23-16,-1 6 0 15,-19-1-4-15,-2 3-17 16,-13-2-26-16,4-6-7 16,-5-11-19-16,-1-5-8 0,3-13-16 15,-7-7-7-15,11-7 4 16,1-4 2-16,11-3 6 15,-1-5 2-15,5-2 1 16,2 1 1-16,1-1 3 16,2 5 4-16,-3 7 9 15,-4-1 13-15,0 12 11 16,-8 5 15-16,-2 8 19 16,6 12-3-16,-8 2-1 15,12 2-13-15,3 7-26 16,2-4-10-16,14 2-10 15,1-5-2-15,10-8-28 16,1-6-28-16,-2-10-108 0,-1-5-56 16,-6-10-90-16,0-5-7 15,-1-2 104-15,-3-1 62 16,-4-1 206-16,-1 6 88 16,-7 7 91-16,-2 5 24 15,-7 6-58-15,-1 2-31 16,-3 9-75-16,-2 3-26 15,-6 9-26-15,-6-1-17 16,-5 1-13-16,-4-4-1 16,5-8-10-16,4-8-19 15,5-7-42-15,2-7-11 0,0-11-20 16,1 3-7-16,7-7 30 16,2 1 8-16,5 4 23 15,2 4 26-15,3 5 6 16,1 9 2-16,4 4 12 15,4 5 8-15,2 10 14 16,-3-3 6-16,7 11-4 16,-4-2-6-16,0 0-12 15,2 3-7-15,-6-12-3 16,3-2 2-16,-3-11-10 16,1-8-3-16,-3-8-3 15,-2-5-3-15,-4-1 9 16,-7-1 3-16,1 1 4 15,-1 7 1-15,-6-3 1 0,2 11 25 16,0 8 16-16,-6 3 5 16,9 22 0-16,-3 3-27 15,5 12-5-15,9 7-51 16</inkml:trace>
  <inkml:trace contextRef="#ctx0" brushRef="#br0" timeOffset="57547.1255">4675 13960 669 0,'-8'-5'417'0,"-10"-4"21"15,-8 7-250-15,1 5-31 16,-2 9-66-16,3 4-37 16,8 8-46-16,-1-3-9 15,16 9-14-15,1-1 0 16,10-2 5-16,8 0 3 16,8-9 7-16,4-1 5 15,1-15 7-15,-2-4 3 16,-11-13 9-16,-6-2 3 15,-11 2 1-15,-7 0-4 0,-17 7-10 16,-8-5-5-16,-6 7-4 16,1-1-1-16,7 1-28 15,11 5-52-15</inkml:trace>
  <inkml:trace contextRef="#ctx0" brushRef="#br0" timeOffset="57742.3863">4721 13942 850 0,'12'0'399'0,"17"1"-124"16,10 5-101-16,7-4-44 16,2 1-28-16,-7-3-52 15,-7-2-16-15,-7 0-16 0,-9-3 10 16,-3-1-112-16,0 3-94 15</inkml:trace>
  <inkml:trace contextRef="#ctx0" brushRef="#br0" timeOffset="57912.2729">4945 13967 1072 0,'-2'10'451'0,"2"18"-248"16,-1-1-37-16,4 0-57 15,4 1-31-15,-4-5-51 16,5-2-3-16,4-5-99 16,3-5-47-16</inkml:trace>
  <inkml:trace contextRef="#ctx0" brushRef="#br0" timeOffset="58197.3435">5321 14043 847 0,'-9'-5'419'0,"-11"-3"-129"15,-5-3-29-15,-1 9-91 16,3 0-40-16,5 8-75 16,2 5-30-16,9 7-21 0,6 3-4 15,5 1-5-15,11 4-2 16,8-10 1-16,7-2 5 15,5-10 8-15,1-7 7 16,-7-4 13-16,-4-8 7 16,-14-3 10-16,-6-2 9 15,-14 1-2-15,-8 1-9 16,-4 8-15-16,-2 3-47 16</inkml:trace>
  <inkml:trace contextRef="#ctx0" brushRef="#br0" timeOffset="58674.1549">5981 13989 801 0,'12'1'393'0,"5"0"-144"15,16 5-130-15,6-1-27 16,9 0-48-16,2-1-10 16,-6-6-14-16,-11-5-1 15,-15 1 4-15,-7-1 8 16,-11 5-2-16,-5 2-4 0,-12-3-6 16,-6 4-4-16,-8 4 17 15,2 8 12-15,1 6 7 16,5 2-6-16,10 6-24 15,4-3-12-15,9-2-15 16,11 2-1-16,13-2 7 16,3-4-18-16,13-3-92 15,-2-9-68-15</inkml:trace>
  <inkml:trace contextRef="#ctx0" brushRef="#br0" timeOffset="59030.4078">6592 14035 873 0,'-10'-9'438'16,"-8"-7"-150"-16,-4-2-122 0,-2 2-37 15,-3 6-62-15,5 8-29 16,4 6-29-16,6 9-14 16,12 3-15-16,0 2-3 15,9 3 5-15,5-7 3 16,5-2 11-16,3-6 4 15,1-4-30-15,-4 2-15 16,-6-4-40-16,-3 0-28 16,-11-3-9-16,-5-4 6 15,-5 7 40-15,-8 0 35 0,-3 3 92 16,-3-2 41-16,1-1 50 16,3 3 9-16,11 7-43 15,3 4-22-15,9 7-35 16,5 2-9-16,5 0-9 15,6 2-5-15,2-3-13 16,3-5-4-16,-1-10-60 16,-1-4-58-16</inkml:trace>
  <inkml:trace contextRef="#ctx0" brushRef="#br0" timeOffset="59165.5544">6546 13753 1402 0,'-3'-4'541'0,"-4"-3"-394"0,6 5-97 16,3 5-97-16,7 5-485 15</inkml:trace>
  <inkml:trace contextRef="#ctx0" brushRef="#br0" timeOffset="59647.2569">6680 13924 803 0,'10'-20'276'0,"15"-22"-217"15,6 4 32-15,6 8 80 16,0 7 15-16,-5 15-30 16,-4 10-47-16,-7 26-45 15,1 13-6-15,-2 19 14 16,0 7 12-16,-8 1-26 15,-1-8-9-15,-5-7-21 16,1-9-6-16,1-16-4 16,2-6 5-16,-5-17-47 0,-1-5-30 15,-3-9-58-15,-4-6-31 16,-14-9 8-16,1 2 27 16,-15-1 53-16,0 3 25 15,3 9 62-15,-6 3 15 16,8 10 7-16,3 7-1 15,5 10-34-15,3-3-16 16,10 5-25-16,5-5-59 16</inkml:trace>
  <inkml:trace contextRef="#ctx0" brushRef="#br0" timeOffset="60046.546">7334 14134 779 0,'-4'-9'354'0,"-6"-13"-152"16,-5-2-34-16,-5 1-29 16,-5 2-25-16,-2 8-40 15,2 9-25-15,2 12-39 16,2 1-11-16,6 9-5 15,5 4 4-15,9-1 4 0,2 3 3 16,10-1-1-16,2-9 0 16,7-7 4-16,3-6 4 15,3-11 1-15,5-5 1 16,4-7-5-16,-2-1-3 16,2 3-4-16,1 7 10 15,1 6 7-15,0 5 8 16,-6 8 24-16,-7 3 8 15,-13 10 21-15,-9 2 0 0,-11 4-10 16,-9 3-14-16,-8-5-20 16,-2-4-3-16,0-8-100 15,5-8 474-15</inkml:trace>
  <inkml:trace contextRef="#ctx0" brushRef="#br0" timeOffset="60466.0888">8155 14009 937 0,'1'3'405'16,"6"5"-193"-16,0 7-41 15,9 13-42-15,2 5-2 0,2 6-28 16,3-3-14-16,-2-9-27 15,-6-10-13-15,3-15-10 16,3-3 0-16,-4-14-1 16,4-1-2-16,-6-12-10 15,-8-1-5-15,1 3-40 16,-2-3-55-16,3 9-173 16,-1 0-210-16</inkml:trace>
  <inkml:trace contextRef="#ctx0" brushRef="#br0" timeOffset="60735.1332">8713 14045 826 0,'-3'14'462'16,"-3"8"-67"-16,-10 1-214 16,-1 4-47-16,-9-9-63 15,0-2-23-15,3-8-19 0,-1-8-3 16,7-1-11-1,-1-8-21-15,2-6-33 0,6-2-19 16,4-9-15-16,6 4 9 16,10 4 16-16,7 1 15 15,4 6 17-15,4 3 3 16,3 8 27-16,-1 13 19 16,-2 12 28-16,-2 4 9 15,-6 8-14-15,-4-2-16 0,0-3-21 16,3-2 479-16</inkml:trace>
  <inkml:trace contextRef="#ctx0" brushRef="#br0" timeOffset="61219.6424">9834 14026 1020 0,'-4'3'446'15,"-8"10"-198"-15,3 10-90 16,-12 5-40-16,-8-2-24 16,-6 1-44-16,-9-12-10 0,2-10-10 15,5 0-3-15,6-13-5 16,6-6-6-16,6-5-16 15,6-6-4-15,7-1-10 16,8 2-1-16,10-1-2 16,5 5 0-16,7 7-2 15,4 11-3-15,1 14 3 16,3 9 1-16,-2 16 11 16,-5 2 6-16,-5 4-12 15,5 2-67-15</inkml:trace>
  <inkml:trace contextRef="#ctx0" brushRef="#br0" timeOffset="61579.9169">9922 14066 937 0,'-2'1'384'15,"-2"7"-184"-15,4 4-101 16,2 10-18-16,9 4 12 15,5 0-12-15,1-6-11 16,7-3-17-16,-3-12-8 16,5-8-7-16,0-7 0 15,-4-14-3-15,1-6-4 16,-7-2-7-16,-2-6-3 0,-12-3-5 16,-3-5-4-1,-22-14-7-15,-9-2-4 0,-13-6 3 16,-7 6 1-16,6 17-4 15,7 12-1-15,9 22-8 16,7 10-5-16,10 16-6 16,5 8 2-16,14 11 0 15,12 11 4-15,18 7 10 16,5 2-9-16,10 1-126 16,1-2-406-16</inkml:trace>
  <inkml:trace contextRef="#ctx0" brushRef="#br0" timeOffset="61936.3673">10272 14153 531 0,'-1'0'322'0,"2"4"45"0,1 4-156 16,10 7-52-16,1-3-10 15,1-5-53-15,4-2-24 16,2-6-28-16,3-2-7 16,0-9-10-16,-3-1-1 15,-10-2-6-15,-7-4-3 0,-8 1-13 16,-12-4-7-16,-7-2-7 16,-3 2 2-16,-1 7-4 15,7 10 0-15,-1 6 3 16,7 14 4-16,5 12 22 15,1 6 13-15,9 17 27 16,-2 5 11-16,7 10 10 16,-3 0-7-16,9-4-8 15,-2-9-44-15,3-11-82 16</inkml:trace>
  <inkml:trace contextRef="#ctx0" brushRef="#br0" timeOffset="62464.4569">10860 14074 858 0,'-10'-9'408'0,"-11"-11"-146"15,-2 0-63-15,-4 2-82 16,0 2-28-16,3 9-52 15,1 6-8-15,3 13-18 16,5 4-5-16,5 0-9 16,9 8-3-16,3-9 0 15,11 4 0-15,6-6 8 16,3-6 5-16,6-3 4 16,-2-8 1-16,2-8-5 15,0-3-4-15,-3 2-4 16,-1 3-2-16,-8-2 3 15,-3 4 1-15,-11-2 1 16,-2 0-8-16,-2 14 2 16,-3 2 1-16,7 13 2 0,0 2 10 15,5 4-4-15,3 5 0 16,2-5 0-16,-2 0-7 16,2-7-125-16,-2-7 122 15</inkml:trace>
  <inkml:trace contextRef="#ctx0" brushRef="#br0" timeOffset="62594.6578">10956 13756 1371 0,'-1'0'476'0,"-1"6"-406"15,0 3-82-15</inkml:trace>
  <inkml:trace contextRef="#ctx0" brushRef="#br0" timeOffset="63126.3121">11370 14029 634 0,'1'-3'365'0,"-1"-8"-66"16,-6 0-32-16,-4 6-89 16,-6 1-37-16,-7 0-41 15,3 4-20-15,-3 4-40 16,0-2-15-16,7 14-29 15,2 4-11-15,7 5-4 16,8 5 1-16,7-1 8 16,6-1 3-16,5-5 7 15,0-7 1-15,1-9 6 16,-3-7 4-16,-8-8 3 16,-9-6-3-16,-10-2-17 15,-6 2-7-15,-10 1-22 16,-1 4-12-16,1 0-50 0,-2-2-64 15</inkml:trace>
  <inkml:trace contextRef="#ctx0" brushRef="#br0" timeOffset="63630.0138">11659 14077 861 0,'-9'-7'402'0,"-20"-14"-164"16,-2-1-70-16,0 2-81 16,-2 3-24-16,8 15-39 15,5 2-14-15,6 14-11 16,2 1-1-16,10 8 2 15,3 1-1-15,4-3-2 16,11 0 1-16,8-9 4 16,1-5 4-16,11-6 6 15,-4-1 2-15,-5-9 0 16,1 2-1-16,-12-9-2 16,-5-3-2-16,-3 4 1 0,-8-3 0 15,0 8 11-15,-4 1 13 16,-5 7 6-16,3 4 0 15,2 5-17-15,1 4-16 16,4-3-11-16,0 0-1 16,3 3 3-16,5 4 4 15,4-2 15-15,4 1 7 16,0-7 12-16,3-5 4 16,-8-4 12-16,-1-5 5 15,1-3-2-15,-6 0-5 0,1-1-27 16,-5-2-25-16,0 5-121 15,1-5-60-15</inkml:trace>
  <inkml:trace contextRef="#ctx0" brushRef="#br0" timeOffset="63855.7563">11877 13957 804 0,'1'-6'432'0,"2"0"-97"15,1 12-55-15,-3 13-84 16,4 7-43-16,3 16-37 16,-1 3-19-16,3 12-29 15,1 4-6-15,-8 1-28 16,2-1-15-16,-5-10-4 16,-1-4-8-16,1-17-36 0,-1-7-40 15,3-11-123-15,2-9-245 16</inkml:trace>
  <inkml:trace contextRef="#ctx0" brushRef="#br0" timeOffset="64024.8808">11958 14245 967 0,'0'-5'458'0,"6"-5"-144"16,9 1-205-16,12-1-89 15,7 2-8-15,5 3 31 16,-1 2-82-16,-3 4-348 16</inkml:trace>
  <inkml:trace contextRef="#ctx0" brushRef="#br0" timeOffset="64497.8267">12485 13972 796 0,'-13'-3'406'16,"-22"-1"-124"-16,-3-8-100 15,7 11-83-15,-1 1-26 16,14 12-24-16,6 4-4 16,12 6-15-16,7 1-11 15,15-1-10-15,4-4 0 16,6-3 0-16,-1-7 1 0,-4 0 2 16,1 1 7-16,-8-11-46 15,-4 2-24-15,-12-6-16 16,-6 1-13-16,-16 1 44 15,-9-2 21-15,-14 1 25 16,-3 5 17-16,3 3 19 16,8 7 5-16,15 4-1 15,7 1-6-15,12 2 9 16,5 0 6-16,13 5 5 16,6-4-3-16,9 6-2 15,5-3-1-15,0-3-8 16,-4-4-2-16,-2-10-12 15,-4-5-51-15</inkml:trace>
  <inkml:trace contextRef="#ctx0" brushRef="#br0" timeOffset="65007.7928">9251 13523 1060 0,'-4'2'435'15,"3"10"-268"-15,0 5-72 16,-1 12-79-16,2 1-3 15,-2 5-16-15,0-2-63 16</inkml:trace>
  <inkml:trace contextRef="#ctx0" brushRef="#br0" timeOffset="65166.7963">9321 13514 1151 0,'1'7'528'15,"-2"3"-207"-15,-1 11-187 16,5 12-58-16,1 5-37 16,0 4 19-16,6 1 402 15</inkml:trace>
  <inkml:trace contextRef="#ctx0" brushRef="#br0" timeOffset="65726.3867">12635 13705 870 0,'0'-1'368'15,"4"1"-212"-15,-1 0-84 16,-3 0-60-16,0 0 2 16,9 22 4-16,16 40 2 15,-26-26-2-15,-4 0-24 0,7-7-379 16</inkml:trace>
  <inkml:trace contextRef="#ctx0" brushRef="#br0" timeOffset="65880.1308">12748 13688 1203 0,'-3'2'510'0,"0"9"-299"16,-2 7-65-16,6 18-98 15,11 7 1-15</inkml:trace>
  <inkml:trace contextRef="#ctx0" brushRef="#br0" timeOffset="67014.7019">1889 15149 521 0,'-5'12'306'0,"-4"23"-46"15,-10 1-27-15,-6 8-62 16,-4-3-63-16,-4-10-60 16,2-9-14-16,1-18-12 15,1-9-5-15,8-17-19 16,6-7-10-16,12-8-10 0,4-2 2 16,8-1 5-16,0 1 21 15,4 7 20-15,5 15-1 16,11 26 11-16,6 17-10 15,-1 15-2-15,-2 5 4 16,-8 0 1-16,-1-4-6 16,-2-6-17-16,0-11-25 15,0-16-78-15,-3-6-47 0,0-10-52 16,-4-7 20-16,-3-5 71 16,-5-4 48-16,1-7 59 15,-2 0 7-15,2 2 8 16,-6 0 24-16,1 8 38 15,-1 1 19-15,-2 11 1 16,8 8-4-16,-4 16-17 16,3 4-20-16,1 9-5 15,2 4-21-15,6-5-19 16,-1 0 2-16,14-9 5 16,2-8 2-16,3-14 6 15,5-3 24-15,-11-17 40 16,-5-3 9-16,-10 0 5 15,-6-3-24-15,-7 4-45 16,-6-2-22-16,-8 1-149 16</inkml:trace>
  <inkml:trace contextRef="#ctx0" brushRef="#br0" timeOffset="67346.7245">2472 15139 866 0,'5'0'423'15,"12"-2"-95"-15,4-2-207 0,-1 2-77 16,6-3-10-16,-5 0-22 16,-4 0 0-16,1 0-16 15,-5 2-25-15,-11 1-64 16,-2-3-13-16,-8 3 9 15,-11 2 41-15,-2 5 111 16,2 7 37-16,-4 8 55 16,5 5 8-16,4 4-27 15,1 0-19-15,12 2-38 16,7 1-21-16,9-2-23 16,5 2-8-16,5-12-15 15,4-4-48-15,3-9-136 16</inkml:trace>
  <inkml:trace contextRef="#ctx0" brushRef="#br0" timeOffset="67732.5636">2897 15098 801 0,'-12'0'420'15,"-18"-6"-97"-15,-1 9-105 16,11 8-109-16,4 1-33 16,14 9-37-16,9 0-10 0,12 8-5 15,4-4 0-15,6-5-10 16,0-3-2-16,-5-12 1 16,-3-3 3-16,-8-1 6 15,-1-1-15-15,-12-2-42 16,-1 1-16-16,-16-1-19 15,-11 0 13-15,-8 5 39 16,-6-1 11-16,8 7 19 16,4-1 7-16,15 8 14 15,10 2 5-15,8 0 3 16,5 2-3-16,12-2-10 16,3-2-6-16,4-1-9 15,7-2-1-15,-3-8-13 16,-6-3-40-16,-6-7-116 15</inkml:trace>
  <inkml:trace contextRef="#ctx0" brushRef="#br0" timeOffset="67850.7393">2896 14977 867 0,'-9'-10'482'0,"-8"-8"-35"15,5 9-359-15,9 6-58 16,4 6-180-16</inkml:trace>
  <inkml:trace contextRef="#ctx0" brushRef="#br0" timeOffset="68064.3824">3073 15174 1238 0,'5'8'514'0,"12"11"-308"16,8 2-41-16,10 4-70 15,0 1-26-15,-4 1-34 16,-7-4 4-16,-14 1-1 16,-10-3 3-16,-15-5-1 15,-9-6-9-15,-9-9-69 16,2-2-64-16</inkml:trace>
  <inkml:trace contextRef="#ctx0" brushRef="#br0" timeOffset="68631.1282">4047 15240 481 0,'5'-6'273'0,"8"-3"-70"16,8 3-48-16,2 4-72 15,5 1-26-15,-1 1-14 16,-5 0-3-16,-5-2-11 15,-8 2-5-15,-8 2 0 16,-5 0-2-16,-12 2-5 16,-8 2 8-16,-6 5 22 15,-2-1 14-15,8 6 22 16,5 4-5-16,9 2-15 16,4 2-11-16,8 1-11 15,8 1-6-15,8-3-12 16,4-3-2-16,3-8-8 0,2-6 2 15,2-11 5-15,-6-4 2 16,4-11-1-16,-1-2-2 16,-4-5-9-16,2-4-1 15,-13 4 2-15,-3 3-1 16,-5 5 3-16,-3 9-4 16,-1 9 5-16,-1 2-3 15,1 9-3-15,0 8-2 16,1 2-7-16,2 3 0 15,5-1-49-15,4-3-65 0</inkml:trace>
  <inkml:trace contextRef="#ctx0" brushRef="#br0" timeOffset="68819.0711">4484 15256 1017 0,'4'-1'469'0,"8"0"-213"16,-2 1-66-16,13 13-82 15,2 8-10-15,0 3-3 16,4 3-7-16,-8-4-4 16,-10-3-15-16,-17-7-14 15,-4 1-5-15,-15-9-46 16,-8-5-44-16,3-2 306 16</inkml:trace>
  <inkml:trace contextRef="#ctx0" brushRef="#br0" timeOffset="69269.5687">5633 15168 734 0,'-15'-3'455'15,"-12"1"7"-15,-2 7-290 16,5 8-51-16,-2 10-70 16,15 1-22-16,11 11-29 15,3 2-2-15,25-3 2 16,-6 1 3-16,7-13 4 16,2-6 2-16,-5-8 6 0,-2-8 6 15,-7-3 15-15,-12-6 3 16,-13-2-6-16,-9-2-13 15,-17 1-34-15,-2 1-12 16,-5 2-53-16,4 1-75 16</inkml:trace>
  <inkml:trace contextRef="#ctx0" brushRef="#br0" timeOffset="69549.2987">5689 15224 815 0,'0'0'430'16,"0"1"-104"-16,-2 6-110 16,1-7-42-16,0 0-44 15,0 18-35-15,4 34-36 16,4-28-11-16,8 5-23 16,6-4-6-16,4-5-8 15,4-10 0-15,5-6 6 16,-2-5 6-16,-8-11 9 15,0 2 3-15,-13-9 3 16,-5-3-4-16,-6-2-10 16,-4-5 6-16,-3 5-85 15,4 5-61-15,-4 6-141 16</inkml:trace>
  <inkml:trace contextRef="#ctx0" brushRef="#br0" timeOffset="69757.7516">5980 15257 1179 0,'0'9'514'16,"7"15"-246"-16,-2 1-56 0,1-2-74 15,6 0-34-15,0-8-62 16,4-3-15-16,-1-12-4 16,-1-4 2-16,1-12 2 15,1-6-3-15,1-1-7 16,0-1-4-16,-6 4-11 15,-4 2-26-15,-5 4 392 16</inkml:trace>
  <inkml:trace contextRef="#ctx0" brushRef="#br0" timeOffset="70445.7383">6565 15157 764 0,'-16'-3'329'0,"-17"0"-147"16,1 3-60-16,7 5-46 16,4 6-18-16,11 0-41 15,5 4-5-15,8 1-1 16,4-4-1-16,8 4-3 15,7-2 0-15,1-7 1 16,5-2 1-16,-6-4 3 16,-6-1 3-16,-8-1 7 15,-6 0-4-15,-11 0-6 16,-7-2-3-16,-8 3-8 16,-8 0 2-16,6 1 9 15,2 4 9-15,6 4 11 16,9 5 7-16,6 6 0 15,3 3-6-15,5-4-14 16,8 2-7-16,4-6-7 0,4-2 1 16,9-9 3-16,0-4 2 15,6-10 2-15,2-6 8 16,1-10-54-16,-1-1-15 16,-4-1-9-16,-4-1-10 15,-8 4 55-15,-5 2 12 16,-9 3 4-16,-4 6 35 15,-4 9 44-15,-6 6 15 16,-1 14 22-16,1 4-25 16,-2 13-42-16,6 1-16 0,1 0-19 15,4 1-9-15,10-6-54 16,1-8 376-16</inkml:trace>
  <inkml:trace contextRef="#ctx0" brushRef="#br0" timeOffset="70829.8078">7168 15193 672 0,'-6'-5'337'0,"-10"-2"-65"0,-4 1-41 16,-10 4-23-16,-1 4-22 15,-2 5-70-15,4 5-33 16,10 1-64-16,7 6-13 16,11 6-9-16,2 5 1 15,16 3 3-15,5-5 2 16,13-2 2-16,1-7 4 15,2-11 5-15,-3-5 2 16,-12-8 12-16,-4-6 6 0,-17-3 2 16,-8 1 1-16,-17 0 0 15,-10 2-6-15,-11 2-7 16,-2-2 1-16,15 3-64 16</inkml:trace>
  <inkml:trace contextRef="#ctx0" brushRef="#br0" timeOffset="71362.0993">7515 15210 932 0,'-13'-5'388'0,"-7"-1"-226"15,-5 4-16-15,0 3-21 16,-1 5-28-16,8 3-40 16,9 2-19-16,2 2-34 15,8 6-6-15,-1-3-4 16,5 1 0-16,11-1 5 16,1-4 2-16,11-5 5 15,-2-6 2-15,0-6 0 16,-1-4-1-16,-7 0-3 15,-5 1-2-15,-6 2-1 16,-7 3-4-16,-5 4-5 16,1 7-1-16,-7 10 22 15,1 9 17-15,6 11 14 16,-1 3 5-16,8 9-22 16,6-3-11-16,2-5-7 15,6-2 15-15,-1-14-83 0,0-7-56 16</inkml:trace>
  <inkml:trace contextRef="#ctx0" brushRef="#br0" timeOffset="71666.3289">7796 15172 937 0,'-11'-4'457'0,"-4"-5"-191"0,-5 10-124 15,-1 7-37-15,7 14-61 16,2 6-11-16,13 9-5 16,7 1-3-16,11-7-8 15,7-6-2-15,6-12 0 16,-1-10 4-16,-3-12 8 15,-5-5 4-15,-10-8 3 16,-4 1-1-16,-9-2-3 16,-4 1-33-16,-9 1-79 15,2 1-59-15</inkml:trace>
  <inkml:trace contextRef="#ctx0" brushRef="#br0" timeOffset="71984.1672">7984 15324 718 0,'13'8'402'0,"7"7"-61"16,6-8-147-16,-2-2-30 15,5-9-47-15,1-5-23 16,1-10-48-16,2-3-14 16,-8-3-11-16,-7-1 0 0,-11 3-2 15,-9-3-3-15,-19-1-7 16,-5 3-1-16,-13 5-10 15,4 5-7-15,2 13-6 16,3 4-6 0,11 18 13-16,1 8 16 0,9 12 39 15,5 9 21-15,7 9 25 16,2-2 0-16,3 10-24 16,-1-6-15-16,-4-4-26 15,3-1-8-15,1-8-12 16,2-8-42-16,0-19 142 15</inkml:trace>
  <inkml:trace contextRef="#ctx0" brushRef="#br0" timeOffset="72561.7637">8706 15103 760 0,'-11'-3'383'16,"-4"-2"-107"-16,-12 2-128 16,-5 1-10-16,0 3-11 15,3 1-18-15,11 3-43 16,6 3-33-16,11 4-42 15,4 3-8-15,9 4 3 16,-1 1 4-16,11-4 10 16,3 1 2-16,-3-10 5 15,1 1 4-15,-12-7-16 16,-4-1-15-16,-10-5-23 0,-5-1-5 16,-13 1 12-16,-4 3 14 15,-5 3 42-15,1 1 23 16,7 5 30-16,5 1 7 15,12 7-16-15,4 3-18 16,7 4-22-16,5 1-3 0,8-3-3 16,5-1-1-1,9-12-1-15,3-4 10 0,1-11-87 16,0-7-64-16</inkml:trace>
  <inkml:trace contextRef="#ctx0" brushRef="#br0" timeOffset="72707.6989">8673 14901 1035 0,'-9'-8'505'0,"-10"-8"-190"15,4 8-165-15,9 4-125 16,-1 4-77-16,9 7-142 16,4 2-66-16</inkml:trace>
  <inkml:trace contextRef="#ctx0" brushRef="#br0" timeOffset="72945.4462">8892 15100 1098 0,'-2'0'458'0,"2"1"-250"0,6 5-69 15,5 6-57-15,8 2 10 16,6 11 6-16,2 3-11 15,-1 6-7-15,-3 0-19 16,-16-4-26-16,-9-2-3 16,-17-7 2-16,-7-4 1 15,-9-11 0-15,-2-6-16 0,11-8-83 16,4-7-63-16</inkml:trace>
  <inkml:trace contextRef="#ctx0" brushRef="#br0" timeOffset="73411.5264">9575 14765 1134 0,'-2'-4'514'0,"-2"3"-266"16,0 5-57-16,2-4-88 15,-5 18-43-15,-10 62-31 16,13-22-5-16,6 9 6 16,1 5-25-16,4-7 128 15</inkml:trace>
  <inkml:trace contextRef="#ctx0" brushRef="#br0" timeOffset="73561.8815">9566 15461 1340 0,'-7'-1'693'0,"-5"1"-151"15,8 3-403-15,2 1-34 16,2-1-59-16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5:21:42.091"/>
    </inkml:context>
    <inkml:brush xml:id="br0">
      <inkml:brushProperty name="width" value="0.05292" units="cm"/>
      <inkml:brushProperty name="height" value="0.05292" units="cm"/>
    </inkml:brush>
  </inkml:definitions>
  <inkml:trace contextRef="#ctx0" brushRef="#br0">1874 7147 413 0,'-15'0'283'0,"-21"0"12"16,0 11-84-16,-6 12-97 16,1 4-28-16,10 17-43 15,3 4-6-15,17 10-11 16,5 3-6-16,8-4-6 16,16 1-5-16,12-6-8 15,4-6-2-15,16-16 3 16,4-14 6-16,14-22 6 15,2-12 7-15,-7-19 13 16,-10-9 12-16,-21-7 15 16,-11-1 4-16,-14 2 1 15,-7-1-5-15,-20 0-5 16,-8 2-7-16,-19 5-21 16,-6 8-10-16,-1 11-75 15,1 9-51-15,15 11-189 16</inkml:trace>
  <inkml:trace contextRef="#ctx0" brushRef="#br0" timeOffset="197.8857">1582 7370 715 0,'4'6'340'0,"7"0"-100"16,9 2-111-16,11 1-65 15,8-2-12-15,14 5-32 16,5-4-4-16,10-5 2 16,-1 3-18-16,-1-4-251 15</inkml:trace>
  <inkml:trace contextRef="#ctx0" brushRef="#br0" timeOffset="732.9689">2451 7353 552 0,'-17'1'287'16,"-16"6"-75"-16,-1 0-90 15,10 8-63-15,8 3-22 0,11-3-30 16,5 3-6-16,15-3-13 15,5-3-3-15,7 2 9 16,3-3 5-16,-1-5 6 16,1 3 5-16,-8-8 10 15,-5-1 6-15,-8-5 15 16,-11-5 3-16,-20 2-5 16,-2 8-5-16,-14 4-8 15,-4 2-5-15,8 6-7 16,-2-2-5-16,12 3-10 15,7 4 0-15,6 3-1 16,7 3 0-16,8 4 4 16,6 1 0-16,5-3-2 15,8-6 3-15,12-12-2 16,7-9 2-16,6-11-22 16,-3-5-88-16</inkml:trace>
  <inkml:trace contextRef="#ctx0" brushRef="#br0" timeOffset="1199.8957">2620 7441 819 0,'-2'0'375'0,"-2"7"-178"16,0 2-74-16,0-3-79 15,-1 7-27-15,5 2-21 16,5 1-5-16,3 8-2 16,6-3 3-16,-2-2 3 15,5-1 3-15,2-7 4 16,-2-6 3-16,1-7 6 16,1-8 3-16,3-6 2 15,-8-4 1-15,-5-3 0 16,-3 0-1-16,-7 2 1 15,1 2-1-15,0 7-3 16,-4 5-3-16,10 7-9 16,-10 9-4-16,0 9-8 15,4 1 0-15,-6 3 1 16,11-1 1-16,8-4 5 16,5 0 2-16,4-4 13 15,5-6 10-15,3-7 17 16,-2-5 13-16,-3-7 11 0,-5-7 0 15,-8-3-2-15,0 2-9 16,-8 0-16-16,-1 5-2 16,-3 4-96-16,-8 0-75 15</inkml:trace>
  <inkml:trace contextRef="#ctx0" brushRef="#br0" timeOffset="1582.1563">3105 7544 563 0,'1'5'328'0,"3"-2"-32"15,3 7-86-15,2-3-78 16,2-1-33-16,7 4-37 16,0-5-14-16,-1-5-13 15,3 0-3-15,-2-8-9 16,0-4 0-16,-6-6-1 15,-5 0-1-15,-3 0 3 16,-3-1 3-16,-2 3-1 16,-7 2-3-16,-11-2-10 15,-2 3-11-15,-5 10-10 16,3 2-6-16,4 9-6 16,0 3 3-16,10 4-2 0,-1 3 3 15,5 3 15-15,3 6 7 16,0 6 22-16,2 5 7 15,7 10 0-15,1 1 2 16,3 2-8-16,-2-3-6 16,1-7-2-16,-1-8-31 0,-1-14-151 15,2-3-282-15</inkml:trace>
  <inkml:trace contextRef="#ctx0" brushRef="#br0" timeOffset="2165.2228">3618 7581 690 0,'1'-8'315'0,"-2"-4"-133"16,-1-2-27-16,-7-4-34 15,2 8 0-15,-4-3-19 0,-5 1-12 16,5 6-32-16,-9 2-27 16,-1 9-30-16,3 4-10 15,-4 11-10-15,3-3-2 16,6 4 1-16,7 3-2 15,8-2 2-15,5 1 6 16,13-4 13-16,-2-4 4 16,9-6 9-16,-1-6 0 0,-4-6 0 15,3-5 2-15,-7-6 4 16,-2-2 0-16,-6-3 0 16,-1 3 0-16,-6-5-7 15,-3 6-3-15,-1 8-11 16,-8-1-8-16,3 12-11 15,-4 4-4-15,8 5-2 16,2 4 4-16,3 5 5 16,10 0 2-16,3-3 10 15,7-3 4-15,6-8 8 16,-5-6 7-16,-2-8 21 16,-2-2 4-16,-3-5 6 15,-1-2-2-15,-2 1-14 16,-3-1-6-16,-8 3-22 15,-2-1-44-15,-2 3-208 16</inkml:trace>
  <inkml:trace contextRef="#ctx0" brushRef="#br0" timeOffset="2283.1983">3755 7318 662 0,'-1'-11'448'0,"-1"-8"-6"15,2 8-199-15,-4 6-60 16,1 8-116-16,1 5-39 15,2 8-64-15,3 2-78 0</inkml:trace>
  <inkml:trace contextRef="#ctx0" brushRef="#br0" timeOffset="2567.62">4018 7412 554 0,'0'-1'363'0,"0"-2"8"16,-2 3-150-16,2 0-100 16,0 0-33-16,0 25-8 15,6 39 0-15,-6-15-10 16,0 8-3-16,-2 10-30 15,5 0-10-15,2-8-10 0,2-9-3 16,3-12 2-16,-5-8-44 16,5-11-160-16,-2-8-151 15</inkml:trace>
  <inkml:trace contextRef="#ctx0" brushRef="#br0" timeOffset="2717.7453">4049 7713 856 0,'5'-1'304'0,"9"-1"-265"15,5 2-27-15,2 0-24 16,8 0-80-16</inkml:trace>
  <inkml:trace contextRef="#ctx0" brushRef="#br0" timeOffset="3116.1593">4430 7461 681 0,'-8'-7'362'0,"-10"-4"-84"16,-5 1-67-16,-3 4-91 15,3 3-35-15,5 8-59 16,7-1-19-16,4 4-27 15,5 4-8-15,6-2-2 0,8 6 3 16,6-5 12-16,4-3 5 16,2-1 12-16,-2-7 3 15,-3 0 5-15,-4 0 3 16,-7-1-7-16,-4 1-7 16,-9-2-10-16,-7 2-5 15,-11-4 4-15,-2 5 6 16,-3 4 6-16,4 1 3 0,8 9 6 15,1 2 4-15,9 3 12 16,4 2 7-16,8 1 4 16,6-5 1-16,11-1-8 15,5-3-4-15,5-2-8 16,-1-5-1-16,-4-2 9 16,-1-5-56-16</inkml:trace>
  <inkml:trace contextRef="#ctx0" brushRef="#br0" timeOffset="3699.1331">5472 7509 794 0,'-14'-6'403'0,"-19"2"-118"16,-1 3-109-16,1 8-117 16,0 8-28-16,13 7-31 15,4 2-8-15,16 5-4 16,11 2-4-16,16 0-4 15,6-1 3-15,9-4 12 16,-2-9 6-16,-6-12 9 16,1-5 5-16,-12-10 11 15,-4-5 3-15,-10-9 8 16,-9-5 1-16,-12-6-6 16,-6-3-4-16,-9-4-11 15,2-4-5-15,1-6-8 0,3-2-5 16,11 0-15-16,8 5-6 15,12 11-4-15,9 6-2 16,5 14 4-16,0 6-25 16,4 14-114-16,0 9-142 15</inkml:trace>
  <inkml:trace contextRef="#ctx0" brushRef="#br0" timeOffset="4032.4065">5983 7525 781 0,'-7'6'373'0,"-13"9"-136"16,0 0-53-16,-6 3-70 16,-6 2-19-16,-8-7-31 15,1-2-11-15,-5-9-15 16,9-3-11-16,12-5-17 15,0-3-7-15,16-3-6 16,-4 0-7-16,9 1-15 16,5-1-2-16,8-2-3 15,3 1 0-15,5 2 6 16,3 6 4-16,4 6 7 0,-1 7 8 16,-1 8 11-16,3 9 6 15,-4 8 1-15,-1 3-2 16,-4 2 16-16,-5-6-77 15</inkml:trace>
  <inkml:trace contextRef="#ctx0" brushRef="#br0" timeOffset="4245.162">6149 7480 726 0,'0'4'393'16,"1"8"-68"-16,0 8-187 16,-1 5-5-16,1 9-37 15,0 1-17-15,5 3-22 16,0-2-19-16,-1-7-17 16,0-2-45-16,-5-14-138 15,0-7-170-15</inkml:trace>
  <inkml:trace contextRef="#ctx0" brushRef="#br0" timeOffset="4482.9291">6356 7554 469 0,'-2'-3'327'0,"-3"3"38"0,-6 3-139 15,-10 5-92-15,-1 5-29 16,-7-1-39-16,7 4-11 15,5-2-29-15,2-1-12 16,-2 2-14-16,16-4 0 16,4 4-2-16,6-1-1 15,19-1-2-15,-10 2-2 0,10-4 3 16,3 1 3-16,6-8-51 16,3-4-90-16</inkml:trace>
  <inkml:trace contextRef="#ctx0" brushRef="#br0" timeOffset="5098.348">6449 7524 859 0,'0'0'323'0,"6"3"-235"16,9 2-53-16,6-3-10 16,11-1-11-16,1-2-9 0,-1 0 2 15,-5-3 2-15,-6-1 2 16,-12 1-49-16,0-6-22 16,-9 2-29-16,0 8-14 15,1 0 43-15,-7 7 20 16,-3 8 25-16,-3-3 17 15,-3 8 20-15,1-2 9 16,3 4 19-16,3 4 11 16,5 0 3-16,3 3-2 15,12-4-8-15,1-6-13 0,6-10-13 16,-1-3-2-16,2-10-2 16,1-4 1-16,1-7-4 15,4-3-3-15,0-9-10 16,-1 1-4-16,-3 2-2 15,-3-1 1-15,-10 9 2 16,-3-1 4-16,-6 9 2 16,-3 6 2-16,0 7 6 15,-2 7-2-15,-1 6 0 16,2 1-5-16,4 4 0 16,6 2 1-16,5-4 13 15,3-2 8-15,2-5 14 16,-2-2 0-16,3-8 2 15,4 0 3-15,-4-8-6 16,4-5 2-16,-1-8-9 0,-5-3-5 16,0 0 0-16,-6-3-3 15,-6 2-1-15,-3-1-17 16,-6 1-82-16,-2 6-53 16</inkml:trace>
  <inkml:trace contextRef="#ctx0" brushRef="#br0" timeOffset="5631.9426">7067 7344 828 0,'5'-13'310'0,"9"-13"-204"15,5 3-11-15,-5 10 7 16,11 5-22-16,-4 12-48 15,1 10-21-15,14 17 10 16,-12 10 10-16,-8 9 20 16,-1 6 5-16,-4-2-13 0,-2 0-9 15,0-2-11-15,-2-6-4 16,-3-14 1-16,-2-5 0 16,-1-14-2-16,3-5 1 15,-2-8-4-15,0-7-11 16,-5-8-26-16,2-4-16 15,-9-5-26-15,1 2 5 16,3 4 23-16,-5 6 11 16,-4 13 20-16,-4 6 6 0,-12 12 10 15,-2 3 1-15,3 3 4 16,1-1-4-16,11-6-10 16,5-6-3-16,8-7-70 15,8-5-69-15,8-8-181 16</inkml:trace>
  <inkml:trace contextRef="#ctx0" brushRef="#br0" timeOffset="5806.106">7441 7575 617 0,'0'2'360'15,"1"1"-54"-15,0 9-135 16,2 5-46-16,2 12-49 15,-1 3-18-15,-1 1-24 0,1 0-7 16,-3-6-40-16,5-2-104 16</inkml:trace>
  <inkml:trace contextRef="#ctx0" brushRef="#br0" timeOffset="5966.4833">7419 7381 1087 0,'0'-4'490'0,"-3"-3"-221"0,3 4-190 15,1 3-50-15,2 8-74 16,6 5-98-16</inkml:trace>
  <inkml:trace contextRef="#ctx0" brushRef="#br0" timeOffset="6581.6506">7895 7693 612 0,'1'-6'302'16,"-1"-4"-103"-16,0-2-36 15,-3 0-18-15,-8-1-14 0,-6-3-20 16,-6 3-13-16,-5 4-59 15,5 6-21-15,2 8-24 16,3 5-4-16,7 7-4 16,1 2-1-16,7 4-1 15,3 4 0-15,10-2 4 16,5 0 4-16,6-6 8 16,1-5 1-16,1-11 7 15,-3-4 3-15,2-11 0 16,-3-6 0-16,2-2-2 15,-5-6-2-15,-4 3-1 16,-1 1-1-16,-11 5-2 16,0 7-2-16,-1 5-8 15,-5 5-3-15,3 12-7 16,-4 4-3-16,0 6 4 16,7 2 2-16,2 0 2 15,7 2 4-15,4-5 4 16,0-3 4-16,11-7 8 0,0-7 8 15,5-11 19-15,-4-5 7 16,-2-8 4-16,-9 0-3 16,-6-4-19-16,-1 0-19 15,-8 3-100-15,2-1-106 16</inkml:trace>
  <inkml:trace contextRef="#ctx0" brushRef="#br0" timeOffset="6826.0109">8225 7617 851 0,'3'0'415'0,"1"0"-155"16,-2-1-92-16,-2 1-104 15,0 0-29-15,19 10-29 16,37 29-2-16,-36-14 5 15,-4-3 10-15,-14-5 35 16,-2 1 10-16,-9-4 10 16,0-1-5-16,-3-4-35 15,-6-9-42-15,-2-5-182 16</inkml:trace>
  <inkml:trace contextRef="#ctx0" brushRef="#br0" timeOffset="7849.7032">9166 7549 562 0,'-2'5'252'16,"-2"14"-86"-16,-3 7-21 15,-7 2-7-15,-7 8-11 16,1-6-44-16,-5-3-16 16,-2-7-20-16,-1-4-9 15,-5-12-11-15,-2-8-6 16,9-7-20-16,2-6-12 0,8-2-20 16,7 2-6-16,5-3 2 15,5 0 5-15,10 1 13 16,3 3 6-16,2 7 4 15,1 4 1-15,3 12 1 16,1 6 1-16,6 11 9 16,2 7 4-16,-2 3 5 15,-1 2 1-15,-5-4-7 16,1-2-115-16</inkml:trace>
  <inkml:trace contextRef="#ctx0" brushRef="#br0" timeOffset="13616.2903">9318 7514 558 0,'0'0'291'0,"0"4"-83"0,-2 9-82 16,2 13-87-16,0 10-7 16,1 9-4-16,3-1 0 15,0-3-1-15,-1-6-2 16,-2-11-4-16,0-8-25 0,1-11-132 16,-1-5-164-16</inkml:trace>
  <inkml:trace contextRef="#ctx0" brushRef="#br0" timeOffset="13857.3457">9431 7600 803 0,'-12'10'348'0,"-17"7"-203"16,1 3-42-16,2-2-49 15,7 1-35-15,13 2-23 16,5-4-2-16,11-2-1 16,4-1 2-16,9-3 5 15,4 2 1-15,-1-2 6 16,4-4 2-16,-3-5-22 16,-3-5-101-16</inkml:trace>
  <inkml:trace contextRef="#ctx0" brushRef="#br0" timeOffset="14347.5903">9558 7597 415 0,'3'0'214'0,"11"0"-25"15,3 2-86-15,14-1-6 16,3-1-9-16,-1-5-26 16,8 5-3-16,-14-5-20 15,-4 0-7-15,-5 1-8 16,-14-3 1-16,-4 4-6 16,-3 3-6-16,-10 4-10 15,-1 5-6-15,-4 8-6 16,0 0 1-16,1 9-1 15,2 0 2-15,9 2 7 16,6-2 1-16,10-3 6 16,8-1 1-16,7-8-1 0,1-4 2 15,0-11 6-15,2-6 3 16,-1-5 3-16,-1-6-2 16,-3 0 0-16,-6-2-3 15,-4 2-2-15,-4 2 0 16,-5 3 1-16,-3 4 6 15,-1 7 1-15,-1 2-5 16,-2 5-2-16,2-5-9 16,1 0-6-16,0 16 1 15,6 32-1-15,1-32 0 16,-1-2-10-16,1 1-49 0</inkml:trace>
  <inkml:trace contextRef="#ctx0" brushRef="#br0" timeOffset="14510.1418">9947 7433 1195 0,'-4'-6'500'16,"-2"-3"-294"-16,5 4-146 15,1 5-44-15,7 6-118 16,2 5-185-16</inkml:trace>
  <inkml:trace contextRef="#ctx0" brushRef="#br0" timeOffset="14814.1728">10163 7631 946 0,'0'0'421'0,"0"2"-195"16,3 6-119-16,4 6-35 16,2 8-10-16,3 2-11 15,-3 4-8-15,0-2-4 0,3-3-18 16,-2-5-2-16,4-9 2 16,3-7 6-16,-3-11 9 15,4-4 3-15,-2-11 2 16,0 0-5-16,3 1-13 15,-4-1-5-15,2 5-10 16,-6 3-17-16,-3 7-109 16,0 3-123-16</inkml:trace>
  <inkml:trace contextRef="#ctx0" brushRef="#br0" timeOffset="15164.0268">10723 7640 652 0,'0'12'389'0,"0"6"-67"15,-11 5-116-15,-1 4-40 16,-11 4-78-16,-2 1-32 16,-3-2-30-16,0-5-3 15,1-13 2-15,5-9-9 16,0-10-41-16,2-4-28 15,9-9-37-15,-2 1 0 16,12-1 30-16,2-1 20 16,11 6 21-16,0 2 6 0,2 3 7 15,2 7 3-15,0 6 7 16,3 4 3-16,3 6 11 16,2 1 2-16,-2 4 1 15,2 4-2-15,-3 0-6 16,-5-1-3-16,4-4 1 15,-5-3-22-15</inkml:trace>
  <inkml:trace contextRef="#ctx0" brushRef="#br0" timeOffset="15417.7403">10949 7701 822 0,'5'1'365'0,"3"5"-181"15,8 9-100-15,1 4-7 16,3 8 15-16,-2 1 24 16,-10 0 12-16,-5-2-5 15,-9-6-29-15,-7-7-17 16,-5-7-18-16,-3-8-5 15,-2-13-79-15,3-2-61 0,4-2-231 16</inkml:trace>
  <inkml:trace contextRef="#ctx0" brushRef="#br0" timeOffset="15965.9414">11920 7575 723 0,'-22'7'354'0,"-13"3"-136"0,2 13-105 16,4 1-45-16,12 9-40 16,4 4-13-16,13 5-12 15,4-1-1-15,14-3-1 16,7-3 2-16,12-16 10 16,9-5 6-16,1-14 11 15,1-7 5-15,-5-6 10 16,-8-8 5-16,-12-6 14 15,-8 2 5-15,-17-10-5 16,-7 2-5-16,-14-4-22 16,-6-4-12-16,1 9-20 15,5 4-9-15,5 11-54 16,3 9-52-16</inkml:trace>
  <inkml:trace contextRef="#ctx0" brushRef="#br0" timeOffset="16347.4039">12591 7588 802 0,'3'-1'390'0,"2"-1"-147"15,-4 4-46-15,-2-2-76 16,0 0-36-16,-15 2-43 16,-46 40-14-16,27-25-14 15,-3-2-2-15,2-1-5 16,4 2-1-16,6-4-5 16,4 0-1-16,10-1-8 15,3-2-3-15,6 4-8 16,4-4-3-16,11 5-2 15,6 3 3-15,12-1 6 16,0 3 4-16,-7 0 7 16,11-2 2-16,-1 0 4 15,4 0 3-15,7-7-63 16,-13 1-129-16</inkml:trace>
  <inkml:trace contextRef="#ctx0" brushRef="#br0" timeOffset="16697.9672">12780 7747 923 0,'3'1'374'0,"-2"5"-216"16,4 7-66-16,2 8-24 15,1 4-2-15,2 6 1 16,1-1 3-16,-5-1-3 16,-4-6-14-16,-1-7-22 15,0-6-4-15,0-7 0 16,1-4 1-16,-1-11-1 16,1-2-4-16,-1-9-13 15,5-2-7-15,2-5-6 16,4-4-5-16,5 3-5 15,4 2-1-15,-10 8-2 16,17 2 2-16,-1 12 2 16,0 5-2-16,11 9 26 15,-17 7-66-15,-6 1-428 0</inkml:trace>
  <inkml:trace contextRef="#ctx0" brushRef="#br0" timeOffset="17130.5616">13596 7659 444 0,'1'1'286'0,"-1"4"12"16,-4 3-127-16,-14 5-83 16,-2 3-25-16,-10 4-30 15,-4-2-3-15,0 0-7 16,-2 0-4-16,6-2-6 15,2-1-9-15,9-1-4 16,4-2 0-16,7-7-4 16,8 0 5-16,10-2 20 15,8 0 6-15,14 5 15 16,3 3-1-16,3 4-10 16,-1 5-3-16,-2 0-4 0,-9-3-3 15,-4 0 1-15,-7-3-35 16</inkml:trace>
  <inkml:trace contextRef="#ctx0" brushRef="#br0" timeOffset="17430.1043">13843 7618 828 0,'0'-1'392'0,"0"1"-154"16,0 3-112-16,0-3-76 16,0 19-9-16,1 56 16 15,0-22 4-15,1 7 0 16,0 2-7-16,-1-9-22 15,-1-6-8-15,3-15-45 16,0-11-57-16</inkml:trace>
  <inkml:trace contextRef="#ctx0" brushRef="#br0" timeOffset="17797.5781">13888 7540 1017 0,'17'-4'419'0,"20"-1"-261"0,6 6-43 0,2 4-44 15,-4 9-18-15,-7 4-12 16,-9-1-5-16,-18 4-2 16,-5-1-1-16,-13 5 1 15,-10-1-4-15,-7 0-7 16,-5-6 1-16,2-5-7 15,4-2-17-15,12-2-24 16,6-1-11-16,7 1-11 16,3 1 11-16,13 0 11 15,4 2 5-15,10 6 8 16,2-1 3-16,-2 1 8 16,-3 0 0-16,-2 1 3 15,-7-3 2-15,-2-1 1 16,0-1 0-16,-5-6-2 15,3 4 12-15,-2-2-109 16,1 6-128-16</inkml:trace>
  <inkml:trace contextRef="#ctx0" brushRef="#br0" timeOffset="17938.7016">14419 7996 1319 0,'-2'4'544'0,"-4"-1"-325"16,0 1-92-16,3-2-81 16,2-2-34-16</inkml:trace>
  <inkml:trace contextRef="#ctx0" brushRef="#br0" timeOffset="19563.6833">14984 7665 406 0,'-10'-5'233'0,"-19"-5"-29"16,-1 2-50-16,-6 6-58 0,-2 7-20 15,0 12-30-15,1 6-8 16,7 8-17-16,8 6-7 15,10 1-13-15,8 6-2 16,12-3-4-16,5-3 1 16,17-5 5-16,7-7 7 15,9-14 18-15,5-12 22 16,2-14 46-16,-4-8 23 16,-12-11 25-16,-8-4 4 0,-20-7-11 15,-11-2-20-15,-23 1-33 16,-10 3-25-16,-11 8-42 15,-3 1-14-15,10 15-71 16,5 6-48-16,13 12-244 16</inkml:trace>
  <inkml:trace contextRef="#ctx0" brushRef="#br0" timeOffset="19839.0478">15203 7831 745 0,'-3'5'332'16,"-3"5"-178"-16,-1 5-22 15,-1 6-55-15,6 1-28 16,2 5-8-16,4 0-5 16,4-3-11-16,2-2 2 15,5-8-17-15,4-6 1 0,8-7-111 16</inkml:trace>
  <inkml:trace contextRef="#ctx0" brushRef="#br0" timeOffset="20380.0929">15863 7815 796 0,'-12'-1'350'0,"-14"1"-195"15,3 5-58-15,2 11-71 16,2 2-20-16,11 9-10 16,5-1-2-16,11 2-2 15,8-1 2-15,11-7 8 16,1-5 7-16,-1-11 14 15,-1-4 6-15,-5-11 13 16,-2-6 1-16,-7-18-2 16,-4-1-4-16,-8-12-12 15,-3-2-5-15,-7-1-8 16,0-2-2-16,2-1-9 16,6 2-4-16,4 9-47 15,6 12-56-15,5 14-263 16</inkml:trace>
  <inkml:trace contextRef="#ctx0" brushRef="#br0" timeOffset="20746.3398">16360 7871 538 0,'-9'7'273'0,"-11"13"-64"16,-4 0-54-16,-9-5-61 15,-3 0-15-15,-3-12-35 16,4-2-6-16,1-3-5 16,4-6-4-16,6-6-9 15,4-3-5-15,9-8-19 16,7-1-10-16,10 4-9 15,9 2 0-15,4 5 11 16,-1 5 9-16,4 7 15 16,-3 5 11-16,0 16 10 15,-1 5 0-15,-1 12-10 16,-6-1-6-16,2 4-6 16,2 0 0-16,-4-10-52 15,2 1-119-15</inkml:trace>
  <inkml:trace contextRef="#ctx0" brushRef="#br0" timeOffset="20940.4519">16448 7781 1089 0,'0'7'409'16,"0"9"-301"-16,0 7-47 0,0 9-14 15,0 0-10-15,0 2-13 16,1-4-2-16,2-6-44 16,-1-4-77-16</inkml:trace>
  <inkml:trace contextRef="#ctx0" brushRef="#br0" timeOffset="21178.7964">16637 7835 690 0,'-5'2'321'0,"-8"2"-140"15,0 3-40-15,-9 1-44 16,3-1-22-16,-1 2-28 16,2 0-22-16,7 1-21 15,8 2-7-15,3-2-2 16,6 2 4-16,9-2 2 15,-3-1 1-15,10 3 0 0,0-4-2 16,2-1-24-16,7-1-87 16</inkml:trace>
  <inkml:trace contextRef="#ctx0" brushRef="#br0" timeOffset="21746.6095">16831 7803 454 0,'12'0'218'0,"12"-3"-67"16,2 3-90-16,2 1-41 15,0-1-5-15,-8 0-1 16,-2-2 2-16,-13-2 2 15,-5-1-30-15,-3 1-30 16,-10 2-4-16,-6 4-8 16,-2 8 30-16,-3 2 51 15,2 3 13-15,7 8 24 16,1-1 11-16,8 7-2 16,5-1-4-16,5-5-11 15,7-1-7-15,6-8-15 0,5-2-4 16,7-2-4-1,-5-8 0-15,-1-7-6 0,2-5-2 16,-5-12-5-16,5 1-4 16,-6-1-8-16,-3-2-1 15,-5 8 1-15,-6-1 1 16,-3 7 3-16,-1 7-1 16,-8 3-2-16,3 6 0 15,3 5 1-15,-3 5 0 16,4 7 2-16,2 0 0 15,-2-1 12-15,9-1 6 0,6-5 20 16,0-1 13-16,8-7-2 16,4-2 2-16,0-7-4 15,2-6-9-15,-3-2-7 16,-8-4-4-16,-4 0-5 16,-3 0-46-16,-6-2-145 15,-3-4-191-15</inkml:trace>
  <inkml:trace contextRef="#ctx0" brushRef="#br0" timeOffset="21866.7654">17256 7752 884 0,'-3'-5'488'15,"0"-6"-119"-15,-1 5-135 16,3 3-54-16,1 0-94 16,0 3-42-16,0 0-96 0,0 0-96 15</inkml:trace>
  <inkml:trace contextRef="#ctx0" brushRef="#br0" timeOffset="22313.5149">17285 7665 603 0,'8'-10'299'0,"12"-10"-68"15,0 2-24-15,-1 8-17 16,-2 2-30-16,-2 10-68 16,0 5-31-16,2 11-40 15,2 9-10-15,2 8-8 16,-4 7-1-16,1 8 1 15,-5 1 1-15,-3-1 5 16,2-4 2-16,-3-8 4 16,-2-12 3-16,4-9 1 15,-3-4-1-15,-5-9-8 16,5 2-9-16,-8-7-13 0,-2-5-5 16,-3 3-7-16,4 1 2 15,0 2 7-15,-2 0 9 16,-11 6 15-16,-29 28 6 15,27-17 3-15,-2-2-8 16,5-4-37-16,5-4-71 16</inkml:trace>
  <inkml:trace contextRef="#ctx0" brushRef="#br0" timeOffset="22513.265">17738 7889 1078 0,'0'0'481'0,"-3"-1"-254"15,-1 4-68-15,3-3-78 16,-1 7-28-16,-1 22-18 16,-4 28-7-16,8-30-16 15,3-4-4-15,4-3-73 16,2-2-66-16</inkml:trace>
  <inkml:trace contextRef="#ctx0" brushRef="#br0" timeOffset="22816.4618">18052 7969 650 0,'-2'-10'376'15,"-10"-12"-48"-15,2 3-59 16,-4-2-79-16,-3 3-42 16,0 6-64-16,-3 3-22 15,-3 9-40-15,3 2-15 16,5 12-11-16,2 2-5 16,9 8 1-16,3 4 2 0,6-1 1 15,6-3 1-15,11-7 6 16,4-3 2-16,1-8 9 15,0-5 2-15,-4-2-41 16,-5-7-39-16,-6-7-135 16,2 3-184-16</inkml:trace>
  <inkml:trace contextRef="#ctx0" brushRef="#br0" timeOffset="23015.9347">18226 7873 692 0,'-3'6'411'15,"-2"6"-30"-15,0 10-183 0,0 4-25 16,3 6-41-16,0-3-13 16,1-5-40-16,2 2-17 15,1-8-20-15,3-1-6 16,2-7-54-16</inkml:trace>
  <inkml:trace contextRef="#ctx0" brushRef="#br0" timeOffset="24283.4609">1889 8274 417 0,'-4'-4'273'0,"-6"-5"7"16,-5 5-42-16,0 2-53 15,-9 2-24-15,-2 6-44 16,2 6-25-16,-7 8-55 15,9 4-19-15,9 12-29 16,5 0-8-16,12 6-3 0,5 1 3 16,7-9 12-16,6-3 5 15,1-16 4-15,1-5 4 16,3-14 4 0,-5-9 3-16,-6-3 9 0,-8-8 5 15,-15 1 4-15,-7 1-4 16,-12 4-13-16,-3 3-10 15,-2 8-64-15,1 3-52 16</inkml:trace>
  <inkml:trace contextRef="#ctx0" brushRef="#br0" timeOffset="24630.0524">2004 8362 729 0,'-5'0'334'16,"-2"3"-142"-16,2 8-110 16,-2 4-26-16,1 8-15 15,3 1-5-15,1 1-13 16,5 1-4-16,8-5-16 0,5 1-2 15,9-8 5-15,-1-5 17 16,7-9 26-16,-5-5 15 16,1-8 17-16,-2-3-8 15,-10-4-10-15,-1-3-10 16,-9 1-14-16,-4 2-8 16,-5 3-51-16,0 6-52 15,-3 4-236-15</inkml:trace>
  <inkml:trace contextRef="#ctx0" brushRef="#br0" timeOffset="24884.0843">2265 8372 719 0,'1'6'383'0,"2"8"-55"15,6 1-147-15,1 7-74 16,-1 1-25-16,5 2-44 15,-6-1-11-15,4-4-8 16,6-7-2-16,-4-13 12 16,2-2 7-16,1-9 15 15,-2-5 9-15,1-4 0 16,3-2-5-16,-9-1-17 16,1 0-14-16,-6 1-79 0,-5 3-63 15,1 4-448-15</inkml:trace>
  <inkml:trace contextRef="#ctx0" brushRef="#br0" timeOffset="25056.7695">2598 8378 805 0,'0'1'397'0,"6"4"-128"15,-5 4-53-15,-2 6-88 16,-1 6-27-16,0 7-50 15,1 2-17-15,2 3-19 16,5-6-28-16,5-7-257 16</inkml:trace>
  <inkml:trace contextRef="#ctx0" brushRef="#br0" timeOffset="25399.4075">2924 8327 869 0,'-12'5'359'0,"-14"9"-221"0,-1 1-42 15,7 9-44-15,4 1-17 16,10 5-19-16,7 1-11 15,10-2-5-15,6-2-1 16,7-9 4-16,6-1 3 16,4-10 8-16,-1-7 3 15,-5-3 9-15,-6-9 4 16,-8-3 13-16,-8 0 7 16,-9 3 12-16,-7-1-2 0,-20 3-16 15,0 2-13-15,-9-1-41 16,1 5-49-16,12 2-433 15</inkml:trace>
  <inkml:trace contextRef="#ctx0" brushRef="#br0" timeOffset="25571.1762">3114 8378 963 0,'16'0'407'0,"19"0"-239"15,6-2-59-15,2 0-67 16,0 0-14-16,-6 1-3 16,-6 3-34-16,-9 2-115 15,-7 0-111-15</inkml:trace>
  <inkml:trace contextRef="#ctx0" brushRef="#br0" timeOffset="25728.2275">3269 8436 667 0,'0'9'380'0,"0"7"-69"16,0 2-129-16,1 4-34 15,0 1-55-15,2-2-24 0,3 0-32 16,2-5-22-16,5-1-75 16</inkml:trace>
  <inkml:trace contextRef="#ctx0" brushRef="#br0" timeOffset="26364.3505">3753 8510 623 0,'0'-8'371'16,"0"-4"-47"-16,-4 0-131 16,-4 2-36-16,-8-2-38 15,-6 2-22-15,-3 0-39 16,0 3-17-16,-1 7-41 0,6 2-8 16,3 9-14-16,0 0-4 15,11 7-1-15,3 2 1 16,7-2 2-16,7 3 5 15,5-2 9-15,4-4 3 16,5-6 8-16,4-5 3 16,0-4 5-16,-3-5 1 15,-7-7 0-15,-15 2 1 16,7-6-1-16,-2-1 1 16,-2 2 1-16,5 2-1 0,-16 3-4 15,-4 8-5-15,0 4-7 16,1 6-4-16,3 5-2 15,3-1 0-15,3 0 5 16,5-1 5-16,9 0 8 16,4-3 7-16,3-1 8 15,1-2 0-15,1-2 0 16,0 1 1-16,-6-3-3 16,-4 0 1-16,-5-2 3 15,-6-5 2-15,1-2-66 16,-2-9-39-16,0-3-69 15,-3-4-19-15,-5-7 64 16,-3-1 37-16,-6-9 105 0,1 2 36 16,-2 1 40-16,2 8 9 15,5 13-39-15,2 5-24 16,5 11-51-16,0 1-40 16,1 8-239-16</inkml:trace>
  <inkml:trace contextRef="#ctx0" brushRef="#br0" timeOffset="26602.8684">4013 8357 747 0,'0'4'410'0,"5"3"-51"0,9 9-231 16,0 2-37-16,9 7-37 15,-2 1-13-15,-2-2-12 16,4 0-4-16,-3-5-3 15,-2-5-1-15,-5-6 6 16,0-7 1-16,0-7 2 16,-2 1 2-16,-3-10-7 15,-1 4-4-15,-8 0-6 16,2-5-4-16,2 4-6 16,3-2-53-16</inkml:trace>
  <inkml:trace contextRef="#ctx0" brushRef="#br0" timeOffset="27312.8239">4988 8430 959 0,'-8'8'138'0,"-9"2"-49"0,6-3-34 16,-10 14-42-16,4-2-4 16,15 8-7-16,5 1-2 15,14 2-4-15,8 0 0 16,4-8 6-16,7-5 3 16,-1-10 14-16,-2-6 15 15,-5-6 37-15,-10-5 10 16,-13-3 13-16,-10-2-4 15,-18 0-28-15,-8 0-12 0,-8 3-27 16,-1-1-15 0,5 4-87-16,4 5-93 0</inkml:trace>
  <inkml:trace contextRef="#ctx0" brushRef="#br0" timeOffset="27630.3829">5222 8455 851 0,'1'0'374'0,"-1"5"-185"16,-5 4-38-16,1 6-59 16,-2 3-14-16,4 4-25 15,3 0-13-15,-1-1-14 16,0 1-6-16,5-3-9 15,8-2-3-15,9-8 1 0,8-6 4 16,3-5 12-16,2-5 7 16,-5-7 12-16,-6-1 1 15,-8-3-1-15,-4-3-5 16,-8 3-12-16,-2-1-22 16,-5 0-89-16,-4 1-67 15,-4 4-221-15</inkml:trace>
  <inkml:trace contextRef="#ctx0" brushRef="#br0" timeOffset="27862.5937">5523 8491 498 0,'4'1'330'0,"5"7"41"16,3 4-129-16,-3 6-93 15,0 3-29-15,-3-2-57 16,0 1-21-16,1-4-19 15,0-1-4-15,2-3 0 16,-1-7 4-16,1-5 5 16,2-5 1-16,4-10-3 15,1-3-6-15,-4 0-9 16,-1-2 0-16,-11 2-85 16,7 1-79-16</inkml:trace>
  <inkml:trace contextRef="#ctx0" brushRef="#br0" timeOffset="28197.9617">6061 8574 382 0,'-1'-5'290'15,"1"0"24"-15,-7-5-96 16,-1 1-14-16,-7-1-42 16,-5-2-15-16,-6 1-33 15,-1 4-23-15,1 6-38 16,4 3-20-16,1 5-25 16,4 5-6-16,9 7-2 15,3-2 0-15,19 7 17 16,4-5 6-16,7-6 29 15,3-3 6-15,0-7 2 16,1-3 1-16,-5-5-15 16,-5-5 9-16,-11 2-109 15,-8-1-1-15</inkml:trace>
  <inkml:trace contextRef="#ctx0" brushRef="#br0" timeOffset="28752.3431">6067 8279 879 0,'8'-14'354'0,"10"-11"-203"16,5 0-13-16,2 8-17 15,2 9-24-15,3 13-54 16,2 12-19-16,5 21 4 16,-6 9 5-16,-6 17 16 15,-6 4 1-15,-10-5-12 16,3-2-6-16,-7-10-5 16,-2-11 0-16,-2-10 3 0,-2-9 0 15,1-15-12 1,0-7-18-16,0-11-27 0,-3-4-15 15,-3-8-35-15,-5-1 3 16,-4 4 15-16,-3-1 9 16,-4 10 21-16,0 8 6 15,-3 8 11-15,-3 12 3 16,7 10 11-16,0 2 6 16,7 2-8-16,8-5 10 0,4-7-135 15,5-8-158-15</inkml:trace>
  <inkml:trace contextRef="#ctx0" brushRef="#br0" timeOffset="28966.0968">6514 8530 957 0,'1'4'406'0,"-1"5"-203"15,3 5-55-15,1 9-29 16,0 4-18-16,0 3-33 16,3 1-25-16,-5-6-16 15,2-5-24-15,0-7-119 16,2-4-148-16</inkml:trace>
  <inkml:trace contextRef="#ctx0" brushRef="#br0" timeOffset="29145.2465">6720 8519 884 0,'0'-3'425'0,"0"6"-174"15,2 1-88-15,-2-4-105 16,1 12-21-16,13 42-16 16,-6-24-9-16,-1-1-3 15,-1-1 1-15,0-3-43 16,0-7-55-16,-1-9-182 15</inkml:trace>
  <inkml:trace contextRef="#ctx0" brushRef="#br0" timeOffset="29389.5516">6975 8523 422 0,'-12'2'283'16,"-9"5"-26"-16,-6 4-65 15,0 0-39-15,4 4-55 16,6-2-10-16,9 3-38 16,4-2-9-16,8-4-5 0,2 1-6 15,10-4-2-15,3 0-1 16,1 3-8-16,3 1-5 16,-2-1-2-16,-2-3 2 15,-1-7-28-15,1 0-72 16</inkml:trace>
  <inkml:trace contextRef="#ctx0" brushRef="#br0" timeOffset="29679.9751">7402 8598 791 0,'-3'10'410'0,"-6"10"-119"16,0-1-43-16,-6 2-109 15,-6-3-35-15,-1-3-55 16,-9-1-14-16,1-9-10 15,0-5-3-15,1-5-21 16,3-7-10-16,9-4-22 16,3 0-9-16,12-2-7 15,8 0 1-15,13 2 9 16,5 0 6-16,7 1 20 16,-1 3 4-16,-6 6 5 15,1 8 3-15,-7 9 7 16,-4 8 2-16,3 6 0 15,-6-1 1-15,-1 4 10 0,4-3-47 16,-7-3-448-16</inkml:trace>
  <inkml:trace contextRef="#ctx0" brushRef="#br0" timeOffset="29853.719">7277 8264 1109 0,'-1'0'481'0,"-2"-4"-245"0,4 11-188 15,3 6-45-15,7 10-42 16,5 8-70-16</inkml:trace>
  <inkml:trace contextRef="#ctx0" brushRef="#br0" timeOffset="30852.228">8016 8592 965 0,'5'0'366'0,"12"3"-275"16,6-1-25-16,7 3-34 16,4-4-7-16,0 2-9 15,-4-1 1-15,-1 0 3 16,-7-1 0-16,-11-1-6 15,-5 0-13-15,-9-3-26 16,-9 2-5-16,-11 0 1 16,-3-1 10-16,-7 1 19 15,8 5-1-15,3 3 0 16,7 5 0-16,6 4-1 16,0-3-1-16,9 5-5 15,5 3-4-15,7 1 0 0,5 3 3 16,9-3 7-16,0-1 2 15,12-5 0-15,0-2-2 16,0-9-38-16,1-2-32 16,-3-8-17-16,-2-3 4 15,-4-5 34-15,-4-3 34 16,-3 0 21-16,-6-1 4 16,-4 0 15-16,-5 0 11 15,-8 4 33-15,-8-4 16 16,-10 5 20-16,-4-1-6 15,-8 0-34-15,3 9-18 0,3 3-39 16,-1 4-9-16,9 7-12 16,2 2-5-16,8 6-4 15,6-1 1-15,8 1 4 16,1 0 3-16,7-4 10 16,3-1 2-16,3-4 5 15,0-4 2-15,0-5-3 16,2-4-10-16,0-7-10 15,-2-3 0-15,-1-4 5 16,-5 0 13-16,-4 1 12 16,2 4 8-16,-4 4 8 15,-4 3 2-15,-3 6 5 16,-1 5-6-16,-2 5-7 0,2 6-2 16,3 5-1-1,-7 0 0-15,7 0-2 0,5-4-1 16,0-3-3-16,10-5 2 15,-3-9 15-15,-4-5 9 16,5-4 9-16,0-6 6 16,2-3 0-16,0-1-9 15,-2-4-13-15,-3 4-11 16,-5 5-74-16,2 2-25 16</inkml:trace>
  <inkml:trace contextRef="#ctx0" brushRef="#br0" timeOffset="31531.1651">9743 8652 457 0,'-3'-3'277'0,"-6"-2"-26"15,-8 1-67-15,-3 4-59 16,-5 2-23-16,-1 6-22 16,2 1-14-16,-5 10-38 15,16 1-18-15,13 3-24 16,7 3-1-16,21-1 4 16,-2-2 6-16,5-8 7 15,4-1 5-15,1-15 9 16,0-9 4-16,-10-9 7 15,-5-7 2-15,-12-6 3 16,-12-1 0-16,-6-3-1 16,-6-1-2-16,-10-5-6 15,-3-2-3-15,-6-5-9 0,0-2-2 16,14 2-9-16,4 4-6 16,16 12-9-16,6 2-4 15,12 9-2-15,4 2 1 16,4 7 7-16,0 7-60 15</inkml:trace>
  <inkml:trace contextRef="#ctx0" brushRef="#br0" timeOffset="31730.4113">9983 8607 869 0,'0'8'384'0,"-2"14"-199"16,1 5-51-16,-1 3-42 15,2 2-43-15,3-3-28 16,-1-3-1-16,0-5-71 16,1-2-91-16</inkml:trace>
  <inkml:trace contextRef="#ctx0" brushRef="#br0" timeOffset="31886.0571">9998 8416 851 0,'-6'-4'437'16,"-2"1"-117"-16,2 2-181 15,5 1-115-15,2 6-45 16,-1-6-233-16</inkml:trace>
  <inkml:trace contextRef="#ctx0" brushRef="#br0" timeOffset="32258.5358">10366 8622 947 0,'-14'-8'428'0,"-16"-4"-208"16,3 3-81-16,6 12-90 16,0 5-29-16,6 6-28 15,2 3-7-15,7 5 1 16,3 1 0-16,9 3 4 15,3 1 3-15,6-4 2 16,7 1 5-16,-1-10 8 0,-1-2 6 16,1-9 14-16,-6-4 18 15,-12-5 18-15,-3-3 5 16,-11-1-12-16,-7 1-19 16,-2-1-17-16,-8 0-36 15,7 1-112-15,4-1-141 16</inkml:trace>
  <inkml:trace contextRef="#ctx0" brushRef="#br0" timeOffset="32469.8161">10463 8668 654 0,'1'0'393'0,"1"2"-35"15,0 2-153-15,-2-4-122 16,0 0-28-16,5 22-28 16,5 30-4-16,-8-24-7 15,-2-4 0-15,0-2-38 16,0-4-80-16</inkml:trace>
  <inkml:trace contextRef="#ctx0" brushRef="#br0" timeOffset="32728.9013">10719 8662 542 0,'-13'4'280'16,"-17"3"-61"-16,-1 1-71 15,2 0-57-15,1-2-24 16,10 2-43-16,2 0-6 15,4 0 2-15,4 3 6 16,7-1 12-16,2 4 4 0,12-4-11 16,4 0-6-16,11 0-13 15,3-3-5-15,3 2-23 16,2-2-51-16,1-1-330 16</inkml:trace>
  <inkml:trace contextRef="#ctx0" brushRef="#br0" timeOffset="33047.341">10974 8754 591 0,'-4'-5'321'0,"-8"-6"-55"16,-1 0-35-16,-5 1-67 15,-1 3-33-15,-3 5-65 16,1 2-19-16,3 4-34 15,6 4-7-15,7 5-5 0,3 3 0 16,6 5-1-16,-2 0-3 16,7 2 1-16,6-1 0 15,12-2 2-15,1-5 3 16,6-8 8-16,-4-7 4 16,-18-9 7-16,10-4 6 15,-9-5 5-15,-7-4 1 16,-2 1-6-16,-15 2-5 15,-12 1-41-15,0 3-40 16,-1 2-74-16</inkml:trace>
  <inkml:trace contextRef="#ctx0" brushRef="#br0" timeOffset="33333.3012">11313 8854 930 0,'-2'1'503'16,"-2"0"-70"-16,-1 3-223 15,4-4-116-15,0 0-36 16</inkml:trace>
  <inkml:trace contextRef="#ctx0" brushRef="#br0" timeOffset="38138.3773">11700 8415 642 0,'-3'6'278'15,"1"5"-89"-15,2 16-122 16,5 8-4-16,3 14 7 16,-1-1-26-16,0 1-10 15,-4-6-5-15,0-5-7 16,-1-3 8-16,2-7-143 15</inkml:trace>
  <inkml:trace contextRef="#ctx0" brushRef="#br0" timeOffset="38529.6292">11523 8384 881 0,'19'-14'372'0,"23"-14"-218"16,8 5-41-16,1 8-42 16,-3 7-22-16,-8 9-20 15,-8 5-7-15,-14 8-11 16,-6 3-1-16,-12 6 1 16,-6 5 3-16,-5 2 4 15,-5 0 0-15,0-8-7 16,2-4-17-16,5-8-43 15,9-3-10-15,8-2-3 16,11-6 11-16,11 1 28 16,4 0 7-16,10 4 1 15,-6 8 1-15,-3 3 7 16,-7 5 4-16,-18 4 8 16,-8 6 7-16,-21 4 8 15,-9 3 1-15,-14-3 0 16,5-4-4-16,0-8-28 15,5-7-53-15,11-9-297 16</inkml:trace>
  <inkml:trace contextRef="#ctx0" brushRef="#br0" timeOffset="38934.1124">12127 8814 699 0,'11'0'314'0,"9"0"-165"16,2 1-48-16,1-3-58 16,-3-3-14-16,-3-7-4 15,-3 0 1-15,-6-3 0 16,0-3-1-16,-9 3-6 15,-2-1-2-15,-9 0-6 16,-3 0-5-16,-1 3-11 16,0 3-6-16,2 5-13 15,-2 8-3-15,-1 5 5 16,-1 4 2-16,2 8 7 16,0 1 0-16,3 8 6 15,3 4 10-15,5 9 23 16,3 1 10-16,2 5 5 0,0-5-7 15,1-3-10 1,0-6 5-16,7-10-142 0,1-2-148 16</inkml:trace>
  <inkml:trace contextRef="#ctx0" brushRef="#br0" timeOffset="39311.0729">12399 8607 760 0,'5'10'349'16,"1"5"-149"-16,-2 9-73 15,0 2-6-15,-4 1-24 16,-2 0-19-16,-2-7-27 15,2-4-12-15,1-8-11 16,-2-8 1-16,5-4-11 16,1-8-9-16,7-7-26 15,4-6-13-15,-8 1 2 16,16 0 3-16,1 2 17 16,1 7 4-16,13 7-2 15,-15 7-3-15,-5 11 8 0,-5 6 3 16,-7 8 9-16,0 3 3 15,-3 5-5-15,-2 1-3 16,0 0 11-16,-3-2-63 16,2-4-220-16</inkml:trace>
  <inkml:trace contextRef="#ctx0" brushRef="#br0" timeOffset="39493.9287">12511 8429 1028 0,'-2'-5'465'15,"-1"-5"-196"-15,1 10-211 16,2 1-40-16,5 13-115 16,3 3-175-16</inkml:trace>
  <inkml:trace contextRef="#ctx0" brushRef="#br0" timeOffset="39877.5185">12751 8605 1074 0,'5'2'434'0,"6"9"-290"0,1 0-45 15,-2 8-35-15,-2 3-25 16,-6 5-14-16,-2 1-3 15,-2-2-6-15,-5 1-15 16,3-7-57-16,2-5-26 16,-1-10-37-16,6-5-6 15,9-9 30-15,-2-2 19 16,15-8 34-16,-1-2 16 16,1-1 24-16,-1-1 2 15,-4 4 7-15,-2-1 16 0,-4 5 42 16,-13 6 19-1,-1 2 24-15,-5 5-4 0,-3 5-34 16,11 3-15-16,-8 6-29 16,5 2-12-16,0 3-14 15,-1 0-4-15,6 4-2 16,2-2 1-16,5 4-2 16,1-1-41-16,6-3-129 15,0-2-141-15</inkml:trace>
  <inkml:trace contextRef="#ctx0" brushRef="#br0" timeOffset="40196.3699">13326 8710 491 0,'3'0'301'0,"0"1"-11"0,-1 4-101 16,-3-5-95-16,0 0-24 15,-4 9-34-15,1 5-6 16,-47 28-4-16,29-30-3 15,-1-9-28-15,1 0-15 16,4-9-18-16,-4-6-9 16,15-1 9-16,1-1 5 15,7 0 0-15,10-2 3 16,0-2 16-16,8 2 16 0,3 6 35 16,-2 2 22-16,1 8 22 15,-5 3 2 1,-3 8-13-16,2 5-15 0,-2 9-26 15,-3 2-13-15,-1 6-7 16,-1 1-2-16,0-1-131 16,2-1-303-16</inkml:trace>
  <inkml:trace contextRef="#ctx0" brushRef="#br0" timeOffset="40435.0646">13627 8643 645 0,'0'-5'424'0,"1"-5"33"15,2 4-192-15,-4 10-135 16,1 4-48-16,1 16-63 0,0 5-10 16,8 16 5-16,-2 7 3 15,-6 10 3-15,5 0 1 16,-4-6-5-16,2-9-5 15,0-14-34-15,-3-7-29 16,3-10-141-16,-2 1-142 16</inkml:trace>
  <inkml:trace contextRef="#ctx0" brushRef="#br0" timeOffset="40608.4289">13641 8861 722 0,'4'-4'352'0,"6"-4"-111"16,7 3-120-16,6 2-77 15,7 3-18-15,6 3-21 16,1 0 0-16,-1-3-27 16,-1-4-60-16,0-5-278 15</inkml:trace>
  <inkml:trace contextRef="#ctx0" brushRef="#br0" timeOffset="40977.5657">14026 8664 380 0,'-8'-5'221'16,"-10"-3"-39"-16,1 6-30 16,4 5-49-16,0 4-16 15,6 7-20-15,2-1-12 16,8 1-25-16,5 2-7 15,3-4-6-15,5 0-1 16,3-1-3-16,-1-5 2 0,2-4 4 16,-3 0 3-16,-10-5 4 15,-2 0 0-15,-9-3-24 16,-5 3-10-16,-7-1-14 16,-4 2-3-16,-3 2 14 15,0 0 6-15,3 3-1 16,3 3-1-16,5 3 7 15,5 2 11-15,7 3 43 16,1-1 16-16,9 6 26 16,4 3-2-16,3 1-20 15,2-4-10-15,2-1-21 16,2-4-8-16,-3-11 1 16,1-2-49-16</inkml:trace>
  <inkml:trace contextRef="#ctx0" brushRef="#br0" timeOffset="41435.4258">14784 8708 788 0,'-2'8'294'0,"0"14"-200"16,2 9-52-16,1 9 19 15,3 2 14-15,0-1-1 16,1-4-1-16,0-15-23 15,-2-7-14-15,3-8-15 0,-3-10-46 16,-2-14-193-16,-1-6-174 16</inkml:trace>
  <inkml:trace contextRef="#ctx0" brushRef="#br0" timeOffset="41676.9002">14803 8662 355 0,'7'0'201'0,"7"-5"-58"16,6 6-57-16,-3 3-31 15,7-2-31-15,0 1 1 16,2 3-10-16,1-1-1 0,-9-2 43 16,-1 3 10-16,-9-6 15 15,-2 2 16-15,-6 4-7 16,-3 0 1-16,1 11-7 16,-1 1-18-16,0 9-37 15,1 3-9-15,1 6-10 16,1 1 0-16,4-2 0 15,2-1 0-15,2-12-89 16,3-5-117-16</inkml:trace>
  <inkml:trace contextRef="#ctx0" brushRef="#br0" timeOffset="42034.9635">15157 8879 453 0,'6'4'271'15,"5"0"-23"-15,0 0-70 16,3 2-73-16,1-2-26 16,4 0-25-16,4 0-7 15,-2-6-5-15,-3-4-3 16,-1-3-11-16,-4-2-2 16,-5-3-1-16,-3-2-1 15,-7-2-11-15,-5 0-14 16,-5-2-17-16,-4-2-7 15,1 5-16-15,-2 1 9 0,1 10-3 16,0 6 2-16,-3 8 23 16,7 7 6-16,0 8 21 15,3 6 18-15,6 9 13 16,-2 2 8-16,4 4-1 16,-2-2-8-16,4-3-13 15,2-1-10-15,4-8-10 16,2-3-3-16,1-10 2 15,1-3-33-15,1-7-148 16</inkml:trace>
  <inkml:trace contextRef="#ctx0" brushRef="#br0" timeOffset="42273.7352">15501 8718 842 0,'0'0'426'15,"-1"3"-101"-15,1 6-180 16,-3 10-76-16,1 8-4 16,2 6-10-16,0 6-7 15,0-2-26-15,5-3-9 16,3-9-77-16,1-7-95 0</inkml:trace>
  <inkml:trace contextRef="#ctx0" brushRef="#br0" timeOffset="42543.4244">15619 8720 648 0,'6'-2'405'0,"2"-3"-18"15,-4 4-152-15,3 10-124 16,-4 6-40-16,2 11-37 16,9 6-7-16,-3 2-12 15,2-2 1-15,1-3-2 16,-5-5 2-16,6-10 9 16,-1-10 17-16,1-9 21 0,0-9 7 15,0-9 1-15,2-2-16 16,-2-5-20-16,0 4-9 15,-6-2-41-15,-2 2-45 16,-2 6-159-16</inkml:trace>
  <inkml:trace contextRef="#ctx0" brushRef="#br0" timeOffset="43061.0796">16602 8810 708 0,'-2'-6'348'16,"-1"-5"-128"-16,-2 3-45 15,0-5-40-15,-6 2-16 16,-5-2-7-16,-1 1-17 16,-10 7-44-16,2 2-18 0,1 9-28 15,-3 2-5 1,6 5 5-16,5 5 2 0,7 9 0 16,7 3 2-16,9 4-8 15,8 0-1-15,7-13 4 16,5-3 1-16,3-11 7 15,0-4 2-15,-4-8-37 16,-4-8-45-16,-5-10-174 16,-6-5-144-16</inkml:trace>
  <inkml:trace contextRef="#ctx0" brushRef="#br0" timeOffset="43165.3211">16545 8608 724 0,'0'-4'352'0,"-3"-7"-144"15,3 6-87-15,3 4-106 16,1 1-72-16</inkml:trace>
  <inkml:trace contextRef="#ctx0" brushRef="#br0" timeOffset="43693.9126">16708 8700 744 0,'0'1'346'16,"-1"0"-133"-16,5 3-93 15,-4-4-75-15,4 2-12 16,22 10-15-16,31 15-6 16,-30-21 3-16,0-4 3 0,-4-3 4 15,-2-4 0-15,-10 1-3 16,0-1-4-16,-8 3-17 15,-3 0-14-15,-9 4-12 16,-7 0-1-16,-5 6 9 16,-1 3 8-16,2 2 5 15,4 3-2-15,5 5-2 16,3 1 2-16,5 3 2 16,3-2 1-16,6-2 2 15,4-6 0-15,8-3 4 16,1-3 4-16,6-5 4 15,0-1 3-15,0-3 0 16,0-6 1-16,-4-7 0 0,1 1 0 16,-4-7 0-16,-3 0 0 15,-6-1-2-15,-2 2 2 16,-2-1 0-16,-2 3-1 16,3 4 4-16,-6 3 12 15,-4 9 9-15,2 5 10 16,-6 12 21-16,8 7-1 15,2 7 5-15,3 4-6 16,0-6-22-16,-3-1-11 0,0-8-14 16,0-8-20-1</inkml:trace>
  <inkml:trace contextRef="#ctx0" brushRef="#br0" timeOffset="44967.9081">1692 9228 442 0,'9'18'213'0,"8"15"-20"0,15 20-139 15,5 7-5-15,5 7 13 16,-3-3-8-16,-9-2-15 15,-5-2-5-15,-11-12-5 16,-9-2 0-16,-11-9 5 16,-6-4 4-1,-7-15 12-15,-3-5-4 0,-2-14-12 16,-2-7-9-16,4-6-24 16,4-5-5-16,5 0-8 15,8-6-2-15,9-3 9 16,5-9 13-16,5-4 30 15,7 2 19-15,3-3 11 16,5 1-4-16,3 0-20 16,-4 0-11-16,-6 11-14 15,-7 3-3-15,-4 8-71 16,-3 2-94-16</inkml:trace>
  <inkml:trace contextRef="#ctx0" brushRef="#br0" timeOffset="45157.4814">2135 9335 718 0,'-1'-3'424'0,"1"0"-56"16,0 3-205-16,0 0-48 16,0 0-66-16,4 15-11 15,7 41-17-15,-10-24-5 0,-1-4-7 16,2 1 3-16,5-9-107 15,-1-7-157-15</inkml:trace>
  <inkml:trace contextRef="#ctx0" brushRef="#br0" timeOffset="45476.8839">2557 9319 670 0,'-4'12'359'16,"-2"8"-121"-16,-4 5-92 16,-9-3-32-16,-3-3-63 15,-5-4-14-15,-11-10-10 16,2 0-5-16,1-6-22 16,5-3-6-16,15-4-9 0,-1-4-1 15,7-5 0-15,3-1-5 16,5 1-3-16,4-1 6 15,9 5 19-15,3 2 7 16,6 10 13-16,5 6 0 16,12 18 3-16,0 4 8 15,-2 10 4-15,-4 3-2 16,-11-7-11-16,1 3-27 0</inkml:trace>
  <inkml:trace contextRef="#ctx0" brushRef="#br0" timeOffset="46126.8503">3729 9251 574 0,'-5'-5'340'0,"-4"-2"-34"16,-6 1-85-16,-5 4-98 16,-3 1-29-16,0 3-28 15,0 2-14-15,9 4-30 16,0 1-17-16,12 6-35 15,6 3-1-15,4 3 7 16,9-4 7-16,0-4 13 16,3-5 3-16,-1-6 7 15,0-2 1-15,-6-5-16 16,-6-3-10-16,-9 0-22 16,-3 1-8-16,-13 2 9 15,0 5 7-15,-9 5 19 16,0 3 8-16,5 6 24 15,-1 2 7-15,15 3 2 16,2 1 1-16,10 1-10 16,8-3-8-16,5-1 2 15,6-3 1-15,3-5-4 16,0-2 3-16,1-6 2 16,-2 3 2-16,-5-6-55 0,-6-4-143 15</inkml:trace>
  <inkml:trace contextRef="#ctx0" brushRef="#br0" timeOffset="46283.4702">3616 9082 1084 0,'-1'-3'419'0,"-5"-4"-305"15,6 3-74-15,4 6-24 16,2 2-90-16,8 5-184 15,1 3-149-15</inkml:trace>
  <inkml:trace contextRef="#ctx0" brushRef="#br0" timeOffset="46448.1184">3796 9221 637 0,'18'22'401'16,"14"14"-44"-16,-1 9-120 16,-2 0-60-16,-1-5-78 15,-4-6-32-15,-7-11-32 16,2-8-4-16,-10-13 3 15,0-2 1-15,2-11-4 16,-3-3-4-16,1-5-39 16,-3-3-41-16,0-3-118 15,5 0-107-15</inkml:trace>
  <inkml:trace contextRef="#ctx0" brushRef="#br0" timeOffset="46747.6362">4349 9335 545 0,'2'10'320'0,"-2"11"-50"16,0 0-63-16,-8 1-84 15,-3-4-31-15,-4-5-26 16,-4-5-13-16,-3-8-22 16,3 0-6-16,7-8-23 15,3 1-14-15,6-5-21 16,-2-4-9-16,3-1-3 15,2-3 3-15,5 3 9 16,7 3 5-16,4 5 20 16,4 9 17-16,6 8 38 15,0 7 21-15,2 11 25 16,-1 1 6-16,-3 1-20 16,-5-1-15-16,-5-7-14 15,1-1-66-15</inkml:trace>
  <inkml:trace contextRef="#ctx0" brushRef="#br0" timeOffset="47394.4157">5659 9371 735 0,'-19'5'391'0,"-19"10"-117"0,1 3-54 16,14 8-117-16,5 3-33 15,13-1-37-15,7 0-17 16,17 0-15-16,6-6-1 16,12-7 3-16,0-5 4 15,-1-10 7-15,-4-5 4 16,-9-9 7-16,-3-4 6 15,-15-7-16-15,-5-4-11 0,-16-3-16 16,-2-3-5-16,-12-4 10 16,-5-6 7-16,3-4 2 15,-4-3-1-15,9 2-6 16,8 6-8-16,15 6-14 16,7 5-5-16,14 6-1 15,2 4-10-15,5 8-64 16,0 5-68-16</inkml:trace>
  <inkml:trace contextRef="#ctx0" brushRef="#br0" timeOffset="47726.1346">6115 9311 474 0,'1'15'300'0,"0"19"-16"0,-6 2-30 15,-11-2-85-15,-8-1-35 16,-4-9-55-16,1-4-18 16,-4-12-28-16,3-1-7 15,0-11-12-15,0-5-9 16,8-3-18-16,2-5-13 16,10 0-28-16,5-4-3 15,13-1 8-15,4-1 10 16,9 2 25-16,-3 5 3 0,-1 9 11 15,2 7 5 1,-3 9 18-16,3 6 8 0,2 10 1 16,-4 3-4-16,2 8-12 15,-4 0-3-15,1 0-29 16,-1-6-95-16</inkml:trace>
  <inkml:trace contextRef="#ctx0" brushRef="#br0" timeOffset="47922.9875">6265 9322 951 0,'3'5'380'0,"8"9"-231"15,0 5-67-15,0 10-25 16,-4 2-7-16,-5-2-17 0,-2 1-3 15,-5-6-11-15,2-5-55 16,2-4-273-16</inkml:trace>
  <inkml:trace contextRef="#ctx0" brushRef="#br0" timeOffset="48126.8465">6420 9402 629 0,'-6'2'317'0,"-15"6"-76"15,3 6-32-15,-8 4-52 16,1 1-20-16,8-1-59 16,3 1-25-16,16-4-31 15,8-2-9-15,17-3-7 16,5-3 1-16,5 0-2 16,2-3 1-16,-2 1-24 15,-3-3-48-15,-1-3-178 16</inkml:trace>
  <inkml:trace contextRef="#ctx0" brushRef="#br0" timeOffset="48653.8018">6637 9400 357 0,'5'-3'228'0,"-2"-5"1"0,11 7-113 15,0 0-69-15,1 0-21 16,9 1-13-16,-9-4 0 16,-7 1 4-16,-4 3-3 15,-9 2-17-15,-3 3-4 16,-6 1-7-16,-10 2 7 16,8 4 32-16,2-4 19 15,4 6 30-15,12 4 21 0,-2 2-9 16,0 2-6-16,2-3-20 15,-2 5-22-15,10-11-10 16,5 4-6-16,8-11-7 16,10-6 2-16,-1-4 3 15,1-9 0-15,-1-4-3 16,-4-4-7-16,-5-3-11 16,-3 0-4-16,-7 1-2 15,0 2 3-15,-9 8 6 16,2 6-2-16,-5 7 2 15,-2 7 3-15,0 10 7 16,-5 1 3-16,4 3 3 16,4 0 1-16,3-4 5 15,4 4 4-15,6-3 7 16,-2-7 12-16,6 1 8 16,-1-11 2-16,-2-2-1 15,1-5-11-15,-5-4-14 0,0 2-5 16,-3-6-35-16,-2 3-57 15,-4-5-189-15</inkml:trace>
  <inkml:trace contextRef="#ctx0" brushRef="#br0" timeOffset="48783.8824">7044 9238 734 0,'-2'-5'412'0,"-3"-3"-69"15,1 5-60-15,0 2-119 16,4 1-56-16,0 0-83 15,0 0-25-15,0 0-107 16</inkml:trace>
  <inkml:trace contextRef="#ctx0" brushRef="#br0" timeOffset="49327.0515">7221 9293 719 0,'8'-19'307'0,"5"-17"-162"16,15 4-57-16,5 3 9 0,3 6 10 15,-3 7-4-15,-1 11-33 16,-2 5-27-16,-6 16-18 16,3 7 0-16,-6 15 27 15,-3 10 11-15,-1 13 3 16,-3 1-2-16,-5-2-20 15,-2-7-11-15,-2-13-13 16,-1-5-3-16,-1-17-2 16,-1-2-1-16,-2-12-3 15,-3-4-13-15,-2-8-22 16,-5-7-12-16,-3-6-8 16,-1-4 2-16,-2-3 7 15,0 5 11-15,1 8 0 16,0 8 9-16,-2 11 19 15,-2 6 5-15,0 8 9 16,-1 4 0-16,0 5-8 16,0-4-5-16,3-7 2 15,5-5-47-15,11-8-204 0</inkml:trace>
  <inkml:trace contextRef="#ctx0" brushRef="#br0" timeOffset="49547.5529">7771 9398 553 0,'2'4'374'0,"3"4"39"16,0 6-140-16,-1 9-98 15,-2 3-30-15,-3 1-59 16,1 1-20-16,3-2-30 15,3-5-18-15,10-4-33 16,-3-6-49-16,5-3-189 16</inkml:trace>
  <inkml:trace contextRef="#ctx0" brushRef="#br0" timeOffset="49893.0873">8110 9525 624 0,'-7'-6'353'0,"-5"-3"-84"16,-3 2-78-16,0 5-49 15,0 5-55-15,-1 0-26 16,2 7-29-16,5 0-5 15,4 3-1-15,5 8 1 16,8-2-3-16,5 1-5 0,9-2-8 16,2-7-2-16,7-1 3 15,3-5 3-15,0-12 11 16,2 1 4-16,-12-15 12 16,-8-1 1-16,-16 2-5 15,-9-6-5-15,-14 9-33 16,-1 1-40-16</inkml:trace>
  <inkml:trace contextRef="#ctx0" brushRef="#br0" timeOffset="51466.0877">9117 9509 619 0,'-9'0'281'16,"-16"3"-126"-16,-2 1-23 15,5 7-64-15,-3-4-16 16,9 4-29-16,5 5-7 16,9 2-11-16,4 9-3 15,12 2-6-15,7-1-2 0,2-2 6 16,5-4 2-16,4-7 5 15,0-4 2-15,3-7 6 16,-4-4 2-16,-7-7 4 16,-7-1 0-16,-7 0 1 15,-9-2 1-15,-8 5-3 16,-6-4-1-16,-4 3-4 16,-2 2-4-16,3 5 9 15,2 6 7-15,6 10 4 16,3 7 2-16,0 9-7 15,4 8-5-15,0 9-3 16,0 2-1-16,1-3-5 16,0-2-1-16,3-8 12 15,0-8-47-15,3-6-152 16</inkml:trace>
  <inkml:trace contextRef="#ctx0" brushRef="#br0" timeOffset="51809.894">9491 9568 793 0,'-7'-5'338'0,"-10"-3"-198"15,-1 1-34-15,0 5-62 16,2 3-20-16,1 12-26 16,4 2-3-16,6 6 0 15,0 1 0-15,10-1 3 16,1 1 1-16,9-6 3 16,5-2 4-16,7-9 9 15,1-4 6-15,2-9 7 16,-3-4 2-16,-11-6 3 15,-6-1 0-15,-10 3-5 16,0-1-3-16,-5 8-67 16,-2 3-110-16</inkml:trace>
  <inkml:trace contextRef="#ctx0" brushRef="#br0" timeOffset="52210.3326">9789 9719 784 0,'7'0'377'0,"8"3"-169"16,-2-3-96-16,3 0-30 0,4 0-45 16,-6-2-4-16,4-5-5 15,-2-2-3-15,-2-2-3 16,-3 0 0-16,-7-1-3 15,-3 0-10-15,-10-1-19 16,-3 0-5-16,-8-1-3 16,-6 2 7-16,2 0 6 15,6 10-5-15,1 4-10 16,6 5 0-16,2 8 11 16,-5 1 9-16,6 7 24 15,0 4 10-15,2 7 12 16,6 4 4-16,2 10 4 15,6 2-1-15,4 5-10 16,-4-2-6-16,1-6-14 16,-1-8-5-16,-1-9-17 15,1-5-42-15,0-8-216 16</inkml:trace>
  <inkml:trace contextRef="#ctx0" brushRef="#br0" timeOffset="52776.4074">10049 9492 986 0,'0'-4'409'0,"0"3"-233"15,-3 3-80-15,3-2-67 16,0 0-4-16,28 9-11 16,38 9-4-16,-35-12 0 15,0 5 1-15,-7-12 5 16,-3 1 1-16,-9-2-13 16,-3-8-19-16,-6 7-39 15,0-3-15-15,-6 3-16 16,2 2 15-16,0 1 27 15,0 0 15-15,-17 6 21 16,-33 21 2-16,30-17 4 0,2 7 1 16,6 1 9-1,7 4 8-15,9 2 13 0,5-1 1 16,7 0-2-16,3-4-4 16,5-6-7-16,3-3 2 15,1-8 1-15,-2-4 2 16,-6-8-1-16,-3-3-2 15,0-4-5-15,-1 0-3 16,0 0-5-16,-4 2-1 16,-6 2-2-16,-2 5-2 15,-1 4-9-15,-2 1-5 0,0 4-2 16,0-1-2-16,0 0 7 16,0 7 4-16,3 12 3 15,6 23 2-15,-6-28-54 16,0 1-151-16</inkml:trace>
  <inkml:trace contextRef="#ctx0" brushRef="#br0" timeOffset="52913.5998">10420 9351 995 0,'0'-7'435'0,"-3"-5"-241"0,3 3-76 15,-2 9-89-15,2 1-77 16</inkml:trace>
  <inkml:trace contextRef="#ctx0" brushRef="#br0" timeOffset="53508.7547">10827 9641 470 0,'0'0'279'0,"1"-6"-39"16,1 1-48-16,-2 0-76 15,-2-2-19-15,-4 0-8 16,-8-3 4-16,1-1-9 15,-2-1-8-15,-3 5-29 16,0 0-20-16,2 7-21 16,-3 0-6-16,2 8-3 15,4 4-2-15,4 4 1 16,2 0 3-16,7 1 0 16,8 4 2-16,5-5 5 15,2-2 1-15,8-6 7 16,-5-7 2-16,9-5 3 0,-4-3 0 15,-3-6-3-15,-3-3-2 16,-3 1-4-16,1-3-2 16,-5 5-3-16,0 2-2 15,-8 3-4-15,-2 6-6 16,-4 2-6-16,-2 6-1 16,2 5-1-16,2 1 2 15,3 4 2-15,1-2 2 16,7 3 6-16,-1-1 3 15,5-1 6-15,3 3 1 16,4-8 7-16,2-2 4 0,-1-8 18 16,0-3 10-16,1-10 11 15,-1-2 8-15,-5-5 1 16,-1 1-5-16,-9-2-12 16,-3 3-10-16,-5 3-32 15,-3 0-28-15,1 5-129 16</inkml:trace>
  <inkml:trace contextRef="#ctx0" brushRef="#br0" timeOffset="54092.7604">12109 9474 778 0,'-23'-2'396'0,"-17"-4"-121"0,-2 10-129 15,2 6-25-15,4 7-51 16,5 6-16-16,8 10-35 15,7 0-17-15,12 12-9 16,6 3-1-16,12 3 2 16,8 1 1-16,8-10 5 15,5-8 4-15,15-14 7 16,3-10 4-16,3-18 8 16,0-6 4-16,-18-16 5 0,-1-3 3 15,-15-6 0-15,-9-4 2 16,-9-1 4-16,-9-1 7 15,-11 4-11-15,-5 2-7 16,-10 2-17-16,-2 2-14 16,-2 7-4-16,-2 3-29 15,3 10-101-15,4 8-129 16</inkml:trace>
  <inkml:trace contextRef="#ctx0" brushRef="#br0" timeOffset="54295.3535">12109 9616 805 0,'3'0'404'0,"5"8"-130"16,-1-1-95-16,7 9-55 15,2 5-39-15,-1 4-30 16,7 2-15-16,-4-3-19 15,-7 0-5-15,6-2-25 16,-4-2-49-16,5-2-230 16</inkml:trace>
  <inkml:trace contextRef="#ctx0" brushRef="#br0" timeOffset="54496.0519">12583 9836 776 0,'4'5'381'15,"2"6"-87"-15,1 4-110 16,-5 8-68-16,-5-1-24 0,-4 1-56 16,-2-1-18-16</inkml:trace>
  <inkml:trace contextRef="#ctx0" brushRef="#br0" timeOffset="55108.6813">13369 9633 757 0,'0'4'332'0,"-1"4"-163"0,-7 9-79 16,-4 5 1-16,-7 3-16 16,-2 1-5-16,-6-7-25 15,2-2-7-15,1-11-5 16,-3-2-3-16,3-11-17 16,-2-6-17-16,0-2-39 15,7-7-11-15,12 5-2 16,10 0 7-16,13-2 24 15,6 3 6-15,0 2 34 16,-2 4 13-16,-4 7 16 0,-1 6 6 16,-4 9-19-16,1 7-8 15,1 11-10-15,-3 2-2 16,0 5 22-16,1-2-55 16</inkml:trace>
  <inkml:trace contextRef="#ctx0" brushRef="#br0" timeOffset="55324.8682">13508 9624 862 0,'3'1'370'0,"0"10"-189"15,1 1-76-15,1 11-59 16,-2 4-9-16,-2 2-13 15,0-3-5-15,-2-2 0 16,1-4-10-16,-1-7-112 16,1-3-131-16</inkml:trace>
  <inkml:trace contextRef="#ctx0" brushRef="#br0" timeOffset="55580.3258">13692 9621 819 0,'1'-3'380'0,"-1"0"-174"16,0 3-65-16,0 0-87 0,-1 0-25 15,0 0-16-15,-1 1 3 16,-6 13 24-16,-34 29 4 16,23-28-2-16,1-2-7 15,6 0-18-15,0 1-2 16,5-4 2-16,4-2-1 15,7 0-2-15,6-3-6 16,9-2-7-16,5 6-1 0,7-6 0 16,6-1 0-16,3 3-64 15,3-5-71-15</inkml:trace>
  <inkml:trace contextRef="#ctx0" brushRef="#br0" timeOffset="56175.5801">13851 9630 643 0,'7'0'305'0,"4"-2"-113"16,5-3-87-16,9 4-6 16,4-6-38-16,4 6-20 15,5 1-21-15,-5-3-6 16,-6 6-1-16,-7-1 2 16,-11-2-1-16,-5 1-2 15,-6 4-4-15,-4-4-3 16,-8 7-5-16,-3-2 0 15,-5 0-3-15,-1 4 0 16,-1 0-1-16,6 5 0 16,5 5 7-16,4 1 12 0,6 3 15 15,5-2 3-15,8 1-5 16,4 0-9-16,8-3-8 16,3 1 0-16,1-10 4 15,6-5 3-15,-5-11 0 16,-1-8-5-16,0-5-13 15,0-3-6-15,-2-4-4 16,1 0 3-16,-4 1 8 16,-5 0 4-16,-6 8 0 15,-3 3 2-15,-6 9 2 16,-1 1 3-16,0 8 4 16,-1-5 2-16,0 0-4 15,0 2-1-15,0 17-2 16,5 28 0-16,1-26 0 0,-3 1-1 15,2-3-2-15,-2 0 6 16,-1-6-92-16</inkml:trace>
  <inkml:trace contextRef="#ctx0" brushRef="#br0" timeOffset="56339.7004">14269 9458 1017 0,'-3'-6'464'16,"-4"-5"-179"-16,8 9-239 15,4 5-25-15,5 12-169 16</inkml:trace>
  <inkml:trace contextRef="#ctx0" brushRef="#br0" timeOffset="56778.1333">14487 9659 644 0,'1'-1'344'15,"2"-3"-92"-15,0 4-46 0,-3 0-60 16,0 0-35-16,1 2-42 15,4 19-5-15,36 36-26 16,-28-34-8-16,-1-1-3 16,-1-5 1-16,1-8 3 15,0-3 3-15,-4-11 1 16,1-4-3-16,1-4-7 16,-2 0-6-16,2-4-7 15,3 1-2-15,-6-2-3 16,1-2-30-16,-4 2-79 15,-3 2-61-15</inkml:trace>
  <inkml:trace contextRef="#ctx0" brushRef="#br0" timeOffset="57142.9626">15003 9696 468 0,'0'12'281'16,"-7"13"-26"-16,-1-4-50 16,-4-1-79-16,-3-2-36 15,-2-3-46-15,-5-2-5 16,-2-12-6-16,-2-2-2 16,3-9-38-16,4-3-22 15,4-1-36-15,4-2-13 0,9 1 15 16,2-3 8-16,13 3 20 15,2 0 7-15,4 2 61 16,1 4 21-16,-2 5 38 16,1 5 22-16,-3 8-13 15,1 6-6-15,-4 3-16 16,-3 5-14-16,1 4-26 16,-1-1-10-16,0 3-11 15,4-5-3-15,4-4-23 16,1-8-56-16</inkml:trace>
  <inkml:trace contextRef="#ctx0" brushRef="#br0" timeOffset="57447.0292">15337 9662 944 0,'2'4'377'0,"4"4"-234"15,3 6-45-15,6 6-18 16,1 2-8-16,-1 0-19 16,-1 0-1-16,-7-4-8 15,-6 2 0-15,-9 0 1 16,-6-5 2-16,-11 0-6 15,-3-7-2-15,-3-9-7 16,2-3-1-16,10-10-86 16,5 3-66-16</inkml:trace>
  <inkml:trace contextRef="#ctx0" brushRef="#br0" timeOffset="64343.708">16501 9874 1004 0,'4'10'495'0,"-7"11"-170"16,0 5-62-16,-12 0-110 15,-5 3-47-15,1-1-63 16,-4-1-73-16</inkml:trace>
  <inkml:trace contextRef="#ctx0" brushRef="#br0" timeOffset="68640.4832">16112 9756 490 0,'0'-10'305'0,"-3"-10"-7"15,2 0-35-15,-3 3-59 16,-4 3-33-16,-6 5-57 16,-4-1-26-16,-8 7-49 15,-5 1-16-15,-6 7-29 16,-1 7-13-16,7 5-13 15,5 7-4-15,8 3 5 16,5 2 1-16,12 0 7 16,5-5 4-16,13-6 6 15,8-2 7-15,7-12 8 16,9-4 3-16,-3-8 6 16,-6-7 2-16,-7-5 4 15,-11-3 0-15,-2 0 0 0,-2 4-3 16,-4 4-2-16,-3 3-1 15,-3 5-2-15,-1 2-2 16,0 5-7-16,-2 3-3 16,2-3-8-16,-1 0-4 15,1 0-2-15,-2 16 7 16,4 35 13-16,9-27 4 16,5 0 8-16,0-1-4 0,5-7-4 15,2-5 2-15,0-9 1 16,0-2-10-16</inkml:trace>
  <inkml:trace contextRef="#ctx0" brushRef="#br0" timeOffset="78125.034">1599 10339 707 0,'2'1'325'0,"0"-1"-123"16,2 1-67-16,-4-2-52 16,12-1-6-16,56-5-32 15,-20 2-13-15,5 6-20 0,2 3-5 16,-4 0 2-16,-7-1 4 16,-9-3-83-16,-2 0-112 15</inkml:trace>
  <inkml:trace contextRef="#ctx0" brushRef="#br0" timeOffset="78312.4245">1861 10345 401 0,'0'5'260'0,"0"10"19"15,-1 4-39-15,1 4-46 16,2 3-23-16,1 1-56 15,-1 1-25-15,-1-6-41 16,-1-3-16-16,3-2-55 16,-1-6-59-16,5-2-382 15</inkml:trace>
  <inkml:trace contextRef="#ctx0" brushRef="#br0" timeOffset="78659.046">2190 10417 713 0,'-3'-3'347'16,"-4"-9"-121"-16,-1 5-34 15,-4 3-50-15,-2-1-31 16,0 6-50-16,0 3-25 15,5 7-40-15,2 7-12 16,2 4-8-16,5 3 1 16,7 1 11-16,4-1 3 0,9-5 6 15,4-5 3-15,2-11 5 16,2-4 5-16,-4-2 13 16,-1-12 8-16,-9-1 14 15,-6-5 7-15,-15-2-4 16,-7 3-7-16,-8-1-57 15,0 5-66-15</inkml:trace>
  <inkml:trace contextRef="#ctx0" brushRef="#br0" timeOffset="79205.584">2850 10376 626 0,'8'8'305'0,"10"14"-87"16,-1 5-30-16,-8 8-20 15,-5-4-24-15,-7-4-47 16,-4-3-18-16,2-9-33 16,-1-5-6-16,0-9-17 15,1-8-16-15,7-10-36 16,2-5-21-16,11-3-5 16,5-2 8-16,6 2 25 15,4 5 9-15,1 11 4 0,-4 6 1 16,-2 13 14-1,-5 4 9-15,-7 11 16 0,-2 5 4 16,-6 0-8-16,-2-1-4 16,-2-6-3-16,2-2-37 15,0-10-202-15</inkml:trace>
  <inkml:trace contextRef="#ctx0" brushRef="#br0" timeOffset="79541.9553">3128 10302 604 0,'12'-18'315'0,"14"-22"-59"15,4 7-42-15,-1 10-43 16,-3 8-25-16,6 15-60 16,0 9-14-16,4 19-20 15,-2 4 2-15,-7 14 10 16,-4 5-1-16,-7 1-16 15,-1-4-11-15,-2-7-13 16,-2-11-1-16,-5-11 3 16,-3-5 3-16,-3-8-5 15,-2-5-13-15,-4-5-38 16,-1 0-18-16,-12-10-39 16,-4-1-4-16,0 0 18 0,-5 0 7 15,3 12 20 1,-2 4 5-16,1 14-1 0,5 4 5 15,7 3 6-15,6 0-60 16</inkml:trace>
  <inkml:trace contextRef="#ctx0" brushRef="#br0" timeOffset="79956.1931">3872 10348 643 0,'-15'-3'383'0,"-18"-4"-37"15,2 3-80-15,5 5-119 16,2 4-47-16,10 4-77 16,1 1-20-16,7 2-21 15,4 0-5-15,7-1 0 16,1 2 6-16,6-6 7 15,-2 1 5-15,2-6 6 16,4 1 3-16,-1-3 4 16,-2-3-16-16,-8 1-26 15,-5 0-14-15,-13 2-10 16,-1 3 13-16,-3 7 26 0,-5 2 19 16,5 5 23-1,0 4 9-15,6-3 8 0,5 3-3 16,7-3-12-16,8-5-8 15,5 0-10-15,3-4-3 16,3 0-1-16,0 0 2 16,3-7 2-16,2 1-1 15,3-6-82-15,-2-4-91 16</inkml:trace>
  <inkml:trace contextRef="#ctx0" brushRef="#br0" timeOffset="80134.5638">3965 10425 657 0,'0'-8'418'15,"1"-4"-33"-15,4 7-163 16,-3 5-44-16,0 8-90 16,2 5-37-16,0 6-20 15,3 6-5-15,3 0-7 16,-6 0-2-16,0 1-4 16,-3-3 0-16,5-4-57 15,-1-4-49-15,5-4-195 16,1-9-68-16</inkml:trace>
  <inkml:trace contextRef="#ctx0" brushRef="#br0" timeOffset="80347.6392">4209 10427 406 0,'-1'-5'277'0,"-3"-2"2"0,-7 6-31 16,-6 5-80-16,-4 2-28 15,1 5-44-15,-1 0-18 16,6 3-33-16,3 1-15 15,6-1-20-15,8 2-1 16,6-5-6-16,3 1 0 16,9-2-1-16,-1 0 0 15,7-3 1-15,0-2 5 16,-5-5-86-16,2-4-83 16</inkml:trace>
  <inkml:trace contextRef="#ctx0" brushRef="#br0" timeOffset="81026.975">4344 10376 506 0,'6'1'258'0,"9"1"-55"16,4-2-76-16,7 0-37 15,5 1-32-15,-2-3-38 16,3 2-9-16,-10-1 2 15,-2-2 1-15,-9 1 4 16,-3 0 3-16,-6 1-7 0,-4 1-8 16,-9 1-8-16,-4 3-8 15,-2 2 10-15,-1 4 19 16,9 7 37-16,1 1 9 16,0 3 2-16,2 0-7 15,2-3-26-15,4 2-6 16,12-4-10-16,0-4-4 15,9-5-3-15,0-3 2 16,1-5 2-16,7 1-1 16,0 0-3-16,-3-1-1 15,-1 0-1-15,-3 0 0 0,-10-1-1 16,0 1-1-16,0 2-1 16,0 1 2-16,2-2 0 15,-1-2 1-15,-4-2 0 16,0-1-1-16,3-2-2 15,-1-2-1-15,-1-4-5 16,0 2 0-16,-2 0-1 16,-3 1-2-16,0 1 1 15,-3 1 1-15,-3 2 1 16,-1 0-1-16,-5 4 1 16,-2-2 1-16,-6-1 3 15,-2-1 1-15,-3 0-2 16,-7-1-3-16,12 6-11 15,3 2-3-15,6 6-4 16,9 2 5-16,-3 9 15 0,0 1 10 16,0 10 29-16,0 3 11 15,0 3 16-15,0 3 14 16,5-1-6-16,4 1-8 16,4-1-17-16,3-6-17 15,-2-3-10-15,-4-4-2 16,-2-7-25-16,-1-4-55 15,-2-9-170-15</inkml:trace>
  <inkml:trace contextRef="#ctx0" brushRef="#br0" timeOffset="81201.3662">5069 10580 1548 0,'0'1'612'0,"3"2"-403"16,-2 1-72-16,-1-5-91 15,0 0-8-15,0-1-260 16</inkml:trace>
  <inkml:trace contextRef="#ctx0" brushRef="#br0" timeOffset="81672.1005">5603 10356 617 0,'-2'9'288'0,"-1"17"-97"16,-1 8-99-16,4 8-40 15,0 2-11-15,1-5-16 0,3-6-3 16,-2-11 4-16,0-7-6 15,1-11-105-15,-3-7-129 16</inkml:trace>
  <inkml:trace contextRef="#ctx0" brushRef="#br0" timeOffset="81882.7223">5602 10364 315 0,'8'-4'177'0,"9"-2"-31"16,3 4-24-16,-1 2-40 15,4 1-15-15,1 1 9 16,-1 0 8-16,2 6 5 16,-3 6 13-16,-9 7 4 15,-4 4-1-15,-8 7-2 16,-1 0-16-16,-3-2-40 16,0 1-18-16,0-8-2 15,1-2-46-15,2-6-181 16</inkml:trace>
  <inkml:trace contextRef="#ctx0" brushRef="#br0" timeOffset="82655.4077">6176 10304 763 0,'-15'-3'393'16,"-17"-4"-119"-16,4 4-101 16,8 5-116-16,3 4-31 15,12 5-37-15,1 2-9 16,5 5-7-16,5 2 2 16,4-1 11-16,7 1 3 15,3-6 11-15,2-3 2 16,-3-5 4-16,-5-1 2 0,-2-5-27 15,-1-3-23-15,-6-3-27 16,-2-4-10-16,-9 0 15 16,-3 4 20-16,-14 4 42 15,-2 2 18-15,-6 4 41 16,1 6 14-16,7 7 14 16,4-1-4-16,7 7-16 15,6 1-10-15,6-1-28 16,6 2-9-16,8-5-12 15,1-2-2-15,9-3-1 16,2-5 1-16,2-4 1 16,2-6-4-16,3-2-71 15,1-1-49-15,8 0-101 16,-2-4-36-16,4 1 37 0,-6-7 47 16,-10-2 104-16,-3 2 44 15,-11-2 73-15,0 5 42 16,-14-2 79-16,-5 2 40 15,-13 4 38-15,-10-6-15 16,0 9-51-16,-2-4-37 16,1 7-78-16,8 1-27 15,4 10-35-15,5 3-8 16,8 7-5-16,4-4-2 16,11 4 3-16,6 0 0 15,8-9 7-15,2 2 2 0,2-8 8 16,-3-5 3-16,1-4 6 15,-8-8 2-15,-7-8 4 16,0 0 1-16,-12-5-1 16,2-4-1-16,-4 2-2 15,-7-9-2-15,-5-6-7 16,2-3-4-16,-2-6-9 16,8 3-5-16,6 4-34 15,2 4-21-15,11 10-23 16,2 4-15-16,6 11-42 15,2 7-42-15,0 7-195 16</inkml:trace>
  <inkml:trace contextRef="#ctx0" brushRef="#br0" timeOffset="82847.7027">6650 10355 480 0,'1'9'361'16,"-1"15"74"-16,0 3-135 15,0 1-131-15,0 6-40 16,4-1-77-16,-4-3-15 16,0-3-19-16,0-7-4 15,-3-4-26-15,3-1-47 16,3-9-172-16,-3-1-166 0</inkml:trace>
  <inkml:trace contextRef="#ctx0" brushRef="#br0" timeOffset="83004.4738">6643 10243 890 0,'-3'-6'454'16,"-4"-5"-139"-16,6 7-207 16,-2 3-53-16,4 5-50 15,-1-4-79-15,0 0-237 16</inkml:trace>
  <inkml:trace contextRef="#ctx0" brushRef="#br0" timeOffset="83329.7827">6965 10478 538 0,'0'-4'306'16,"-2"-2"-38"-16,-2-2-43 15,-7 2-43-15,1 3-24 16,-2-1-45-16,-3 4-28 16,2 6-62-16,3 6-18 15,-1 5-17-15,7 2-2 16,4 6 3-16,3-5 4 16,9 1 4-16,4-1 0 0,7-8 11 15,2-1 9-15,7-11 13 16,0-5 11-1,-5-4 12-15,-3-6 9 0,-13-5 6 16,-7 2-5-16,-9-5-17 16,-8 0-13-16,-8-2-61 15,-2-1-53-15</inkml:trace>
  <inkml:trace contextRef="#ctx0" brushRef="#br0" timeOffset="83906.3695">7907 10439 785 0,'-8'-1'361'0,"-10"2"-166"16,-2 6-19-16,-2 8-77 15,2 4-25-15,3 6-39 16,1 3-29-16,13 0-10 15,7 5-5-15,13-2 3 16,12-2 3-16,-1-9 6 16,0-3 5-16,-3-13 13 0,-5-3 8 15,-5-4 26-15,-5-5 9 16,-12-3 1-16,-7-4-8 16,-12 3-25-16,-4-2-13 15,-6 0-9-15,-4 4-32 16,8-2-86-16,5 2-79 15</inkml:trace>
  <inkml:trace contextRef="#ctx0" brushRef="#br0" timeOffset="84104.9174">7989 10483 966 0,'5'-3'480'16,"6"-3"-150"-16,11 1-202 15,8 3-48-15,12 3-47 16,6 3-9-16,0 0-9 16,-1-2 0-16,-12 0 7 15,-5-2-29-15,-12-2-102 16,-2 1-134-16</inkml:trace>
  <inkml:trace contextRef="#ctx0" brushRef="#br0" timeOffset="84256.9225">8227 10523 835 0,'3'8'386'15,"0"11"-173"-15,2 0-39 16,-3 2-65-16,-1-1-32 16,1-1-38-16,2-1-13 15,0-4-29-15,3-2-52 16,6-4-210-16</inkml:trace>
  <inkml:trace contextRef="#ctx0" brushRef="#br0" timeOffset="84571.549">8588 10565 618 0,'-3'-7'334'0,"-9"-6"-49"15,-6-1-34-15,-5 5-74 16,-2 2-35-16,3 6-85 16,2 5-24-16,2 8-30 15,5 6-5-15,3 3 2 16,8 1 0-16,7 0 1 16,4-1 2-16,13-1 6 15,0-4 4-15,3-8 17 16,4-6 10-16,-7-9 13 15,-5-3 4-15,0-7 1 0,-6-2-4 16,-7-2-14-16,-3 1-19 16,-12 2-90-16,-2 1-49 15</inkml:trace>
  <inkml:trace contextRef="#ctx0" brushRef="#br0" timeOffset="85107.9244">9543 10512 750 0,'-2'-5'364'16,"-6"-2"-145"-16,-3-2-34 15,-11 8-66-15,-3 2-30 16,-2 14-36-16,1 2-19 0,8 9-34 16,3-1-10-16,11 6-10 15,4 6-1-15,10-3 10 16,7 2 4-16,8-10 8 15,1-7 4-15,-2-9 8 16,-3-8 6-16,-9-4 22 16,-4-6 6-16,-14-4-1 15,-6-1-8-15,-12-5-41 16,-6 2-37-16,2-4-132 16,5 3-309-16</inkml:trace>
  <inkml:trace contextRef="#ctx0" brushRef="#br0" timeOffset="85427.6777">9620 10551 649 0,'10'0'430'0,"12"0"43"0,-6-1-225 16,-1 11-106-16,-6 3-32 15,-5 4-38-15,2 7-9 16,-6-7-22-16,-1-4-12 15,-2-3-9-15,2-2-4 16,1-8-16-16,1-4-18 16,12-5-26-16,1-6-2 15,8-1 6-15,5 0 15 16,-4-3 20-16,2 5 0 16,-3 6 5-16,-9 0 0 0,-2 15 9 15,-5 5 10-15,-8 7 7 16,-1 8 0-16,-2 2-7 15,0 0-8-15,7-3-53 16,4-3-64-16,2-8-449 16</inkml:trace>
  <inkml:trace contextRef="#ctx0" brushRef="#br0" timeOffset="85659.5461">10014 10447 1198 0,'0'6'476'0,"4"15"-305"15,-1 6-65-15,3 9-6 16,3 10 0-16,-2 5-3 0,-4 3-3 16,-1 2-37-16,-2-2-16 15,-3-2-19-15,3-10-3 16,0-8-42-16,0-8-51 15,4-13-139-15,-4-2-130 16</inkml:trace>
  <inkml:trace contextRef="#ctx0" brushRef="#br0" timeOffset="85833.0429">10096 10696 1055 0,'5'-2'420'0,"7"-4"-284"16,6 2-60-16,8 1-60 15,1 1-7-15,6 2-121 16</inkml:trace>
  <inkml:trace contextRef="#ctx0" brushRef="#br0" timeOffset="86405.423">10501 10523 857 0,'-12'-7'394'16,"-10"-2"-173"-16,0 1-77 15,7 5-66-15,4 6-21 16,3 5-27-16,3 3-10 15,5 0-18-15,6 1-4 16,9 4 2-16,2-1 1 16,7-3 8-16,1-3 1 15,0-7 3-15,1-1 0 0,-6-2-7 16,1-4-8-16,-12 1-13 16,-8-3-5-16,-12-1-3 15,-8 1 9-15,-10 6 7 16,-1 1 9-16,3 6 8 15,-1 3-2-15,10 0 9 16,3 5-3-16,4-2 0 16,6 3 1-16,5 1-1 15,2-1 1-15,9 0 7 16,4-2 7-16,7-5 2 16,6-3 0-16,0-4-4 15,0 0-7-15,4-2-5 16,-8-4-3-16,2-5-3 15,1 1-5-15,-9-5-4 16,1 2-2-16,-6 5 1 16,-1-2 1-16,-5 5 3 0,-5-1-2 15,-1 4-3-15,-3 2-3 16,2-1-2-16,0 0 0 16,0 0 2-16,0 10 1 15,0 5 1-15,2 29 1 16,-2-29-59-16,4 1-73 15</inkml:trace>
  <inkml:trace contextRef="#ctx0" brushRef="#br0" timeOffset="86569.5284">10735 10380 1168 0,'-1'-2'470'0,"1"-5"-322"16,-2 1-69-16,5 9-81 16,0 3-49-16,6 10-164 15</inkml:trace>
  <inkml:trace contextRef="#ctx0" brushRef="#br0" timeOffset="86922.3436">11101 10626 589 0,'3'-2'353'16,"-3"-3"-26"-16,0-3-67 16,-8 1-71-16,-6 0-20 15,-7 1-16-15,-4-1-12 16,-3 4-41-16,1-2-25 15,4 7-58-15,5 2-18 0,3 4-16 16,3 7 1-16,5 0 8 16,5 5 3-16,10-2 0 15,6 0-2-15,11-3 2 16,0-5 4-16,8-7 9 16,-1-4 5-16,-3-9 12 15,-2-1 3-15,-13-5 5 16,-6-1 1-16,-8 2-9 15,-8 0-9-15,-10 5-63 16,-3 0-53-16</inkml:trace>
  <inkml:trace contextRef="#ctx0" brushRef="#br0" timeOffset="87354.9406">11892 10353 800 0,'-2'-5'429'0,"0"-4"-83"15,0 8-91-15,1 11-119 16,0 10-45-16,0 21-72 15,2 7-1-15,7 11 1 16,1 1-1-16,2-2 1 16,-2-3 2-16,-4-6 2 15,0-3 11-15,-3-14-93 16,-2-4-57-16</inkml:trace>
  <inkml:trace contextRef="#ctx0" brushRef="#br0" timeOffset="87660.4896">11817 10284 918 0,'14'-12'410'0,"11"-11"-196"15,8 5-33-15,15 8-59 16,1 8-31-16,11 14-44 16,1 3-13-16,-12 10-12 15,-11 3-2-15,-18 0-1 16,-7 4 0-16,-19-4 5 16,-8 1 2-16,-20-3 2 15,-15-7 3-15,-5-5 2 16,0-4-28-16,9-10-95 15,10 4-74-15</inkml:trace>
  <inkml:trace contextRef="#ctx0" brushRef="#br0" timeOffset="92603.9163">14458 10588 610 0,'-12'2'385'16,"-12"5"-7"-16,-5 4-196 15,0 5-53-15,4 10-74 16,6 2-27-16,16 9-29 16,4 0 0-16,16-2 1 15,6-3-2-15,8-12 9 16,3-7 6-16,4-13 11 15,-4-6 5-15,-6-9 13 16,-7-3 4-16,-19-4 1 0,-4 2-5 16,-20 3-19-16,-5 3-10 15,-5 5-18-15,3 3-23 16,5 5-83-16,3 2-79 16</inkml:trace>
  <inkml:trace contextRef="#ctx0" brushRef="#br0" timeOffset="92799.147">14574 10655 854 0,'7'0'458'16,"6"4"-107"-16,5 10-189 16,-1 8-33-16,0 12-67 15,3 2-20-15,0 8-16 16,3 5-5-16,3-5 6 15,0-6-35-15,-2-11-97 16,-1-5-88-16</inkml:trace>
  <inkml:trace contextRef="#ctx0" brushRef="#br0" timeOffset="93004.354">14822 10724 604 0,'-5'-6'355'0,"-7"-4"-47"0,-1 5-83 16,-5 10-96-16,-2 6-46 16,-7 16-36-16,3 7-6 15,-12 17-2-15,-3 5 5 16,-3 2-12-16,-1-2-5 16,9-15-11-16,10-3-24 15,11-11-101-15,6-7-103 16</inkml:trace>
  <inkml:trace contextRef="#ctx0" brushRef="#br0" timeOffset="93354.2331">14890 10723 1051 0,'10'4'426'0,"11"10"-260"16,-5 4-27-16,-8 5-30 16,-3 1-11-16,-3-3-29 15,-1-2-14-15,-1-8-19 16,0-5-5-16,1-6-3 16,1-8-6-16,7-7-17 15,3-1-8-15,7-3-12 16,3-2-1-16,1 2 8 15,0 4 2-15,-5 7 1 0,1 5 1 16,-9 8 0-16,-3 4 1 16,1 8 3-16,-5 4 2 15,0 4 1-15,-3 3 2 16,-1 2-13-16,-5-4-49 16,4-4-226-16</inkml:trace>
  <inkml:trace contextRef="#ctx0" brushRef="#br0" timeOffset="93529.7252">15108 10506 1203 0,'0'-6'516'0,"1"-1"-291"15,-1 4-87-15,0 11-103 16,3 2-25-16,-3 9-65 15,8 6-66-15</inkml:trace>
  <inkml:trace contextRef="#ctx0" brushRef="#br0" timeOffset="93955.078">15324 10620 552 0,'-3'-6'362'0,"-5"0"32"16,2-1-113-16,0 9-120 16,4 8-39-16,1 17-67 15,2 10-6 1,0-19 9-16,0 2-2 0,4 73-7 15,-3 4-7-15,0-2-13 16,-2-42-1-16,-2-17 10 16,2-4-42-16,1-9-93 15,0-4-94-15</inkml:trace>
  <inkml:trace contextRef="#ctx0" brushRef="#br0" timeOffset="94117.0157">15322 10827 817 0,'0'-2'359'15,"7"-1"-169"-15,3 2-104 0,12 1-67 16,5 1-11-16,10 0-12 16,5 1 2-16,2-2-152 15</inkml:trace>
  <inkml:trace contextRef="#ctx0" brushRef="#br0" timeOffset="94420.9296">15848 10721 712 0,'2'4'346'0,"-2"8"-117"16,-1 1-34-16,-7 5-62 16,-5-1-31-16,-7 2-52 15,-1-2-13-15,-11-4-11 16,4-3-3-16,-4-10-27 15,3-6-20-15,4-5-35 16,6-4-9-16,6-2 16 16,8 1 10-16,5 0 14 15,0 0 3-15,11 0 3 16,-4 0 13-16,12 7 40 16,2 0 17-16,-1 13 25 0,2 5 3 15,-5 10-9-15,1 4-5 16,2 4-15-16,1 2-7 15,-2-2-13-15,1-2-16 16,-1-9-127-16</inkml:trace>
  <inkml:trace contextRef="#ctx0" brushRef="#br0" timeOffset="95159.6653">15946 10651 875 0,'3'-2'397'15,"3"-3"-168"-15,11 2-120 16,2 1-24-16,9 1-37 16,4 1-14-16,-6 0-24 15,3 0-3-15,-8-2 4 16,-1 2 2-16,-5-1 4 15,-5 0 3-15,-7-1-15 16,-6-2-7-16,-7 3-12 16,0 0-6-16,-8 1 7 15,0 5 5-15,-1 4 9 0,4 4 5 16,4 7 9-16,2 0 7 16,6 3-2-16,-1 1-2 15,6 0-7-15,5 2-4 16,11-1-5-16,-1-5 1 15,6-7-3-15,6-2-21 16,7-10-79-16,5-1-50 16,10-6-105-16,-2-2-12 15,-1-3 48-15,-2 0 50 0,-10-3 111 16,-3 3 39-16,-11-2 120 16,-4 1 47-16,-11 0 56 15,-8-1 24-15,-10-2-37 16,-7 0-22-16,-9-2-31 15,-3 0-26-15,-4 3-62 16,0 5-25-16,8 9-26 16,3 7-3-16,8 6 1 15,6 4-1-15,9 3-4 16,6 1-1-16,10-1 4 16,7-2 5-16,6-5 5 15,1-5 4-15,2-8 6 16,-2-5 1-16,1-9 2 15,-1-2-1-15,-5-3-1 16,-1-2-1-16,-5 0-5 0,3 2 5 16,1 7-2-16,1 7-2 15,0 10-5-15,-2 8-7 16,-3 9 0-16,-4 2 3 16,-8 7 15-16,-4 1 11 15,-7 1 10-15,-8 1 7 16,-8-7 5-16,-5-5 3 15,-3-12-27-15,3-8-39 16</inkml:trace>
  <inkml:trace contextRef="#ctx0" brushRef="#br0" timeOffset="99904.8585">12773 10575 499 0,'-6'-1'285'0,"-1"1"-71"16,10 1-88-16,-1 4-18 0,12 1-32 15,1 1-1-15,7-3-21 16,6-4-13-16,7-1-20 16,2-6-4-16,2-3-3 15,0 0-2-15,-4 4-3 16,-5 1 1-16,-13 5-1 15,-6 1 4-15,-16 1 4 16,-5 5 0-16,-11 3 2 16,-3 1-5-16,-3 6 7 15,3 0 5-15,5 3 1 16,4-1-1-16,14 1-16 16,2 4-8-16,14-3-6 15,5 1 0-15,4-2 8 16,4-3-25-16,1-4-105 15,1-2-105-15</inkml:trace>
  <inkml:trace contextRef="#ctx0" brushRef="#br0" timeOffset="100354.2172">13334 10661 704 0,'-10'-7'351'0,"-10"-8"-120"15,0 1-44-15,-3 3-82 16,1 3-31-16,-1 7-45 16,3 5-16-16,3 12-18 15,2 3-1-15,9 13-2 16,6 1 0-16,9-2 3 15,11 1 0-15,1-11 5 16,6-5 5-16,9-13 6 16,-1-7 4-16,3-11 8 15,-7-7 4-15,-14-3-6 0,-5-2-22 16,-15 1-88-16,-6 2-132 16</inkml:trace>
  <inkml:trace contextRef="#ctx0" brushRef="#br0" timeOffset="100736.4603">13462 10603 762 0,'-3'0'331'0,"-3"3"-186"15,0 7-35-15,3 7-36 16,-1-1-9-16,4 9-2 16,4 0-8-16,4-1-22 15,5 1 0-15,3-5 2 16,5-2-5-16,0-3 4 15,6-3 6-15,-2-5 13 16,1-5 12-16,-4-5 13 16,-6-6-1-16,-1-8 0 0,-4 0-5 15,-4-7-14-15,0 1-8 16,-7-4-20-16,0-1-8 16,-3 3-93-16,-3 4-59 15</inkml:trace>
  <inkml:trace contextRef="#ctx0" brushRef="#br0" timeOffset="103986.4851">1873 11216 630 0,'-3'-4'325'0,"-7"-6"-96"15,-5 5-28-15,-5 2-69 16,-3 3-29-16,-3 3-43 16,0 5-20-16,3 9-27 15,3 0-13-15,7 6-13 16,5 3-6-16,11-2-2 15,9 2 3-15,13-4 7 0,3-5 5 16,4-8 8-16,-1-6 4 16,-7-6 9-1,-4-3 4-15,-10 1 12 0,-8-2 1 16,-9 4-5-16,-7 2-5 16,-13-1-13-16,-3 5-6 15,-4 9-6-15,1 1-2 16,7 6-7-16,2 2-3 0,6 4-3 15,8 3 0-15,8-1 6 16,6-1 6 0,13-8 9-16,1-4 4 0,11-6 2 15,1-3 0-15,2-5 1 16,0-7 2-16,-1-3 3 16,-2-5 1-16,-1-5 3 15,-5-2 0-15,-5-2-2 16,-4 3 0-16,-7 7 11 15,-6 6 15-15,-2 8 3 16,-1 6-1-16,-4 8-17 16,6 3-18-16,2 7-10 15,3-1-1-15,5-1 1 16,2 1 5-16,1-8-69 16,-1 0-47-16,-2-10-409 15</inkml:trace>
  <inkml:trace contextRef="#ctx0" brushRef="#br0" timeOffset="104130.0077">1998 11184 1069 0,'0'-5'416'16,"-1"-4"-296"-16,1 3-73 15,1 8-117-15,3 1-150 16</inkml:trace>
  <inkml:trace contextRef="#ctx0" brushRef="#br0" timeOffset="104387.8204">2101 11352 646 0,'0'4'389'0,"0"6"-6"15,0 6-143-15,6 11-108 16,1-1-16-16,4 5-48 15,2 2-17-15,-1-6-16 16,2-1-18-16,0-10-3 16,2-7 2-16,0-14 10 15,3 1 3-15,-1-17 8 16,1 0 0-16,-4-3-9 16,-3-4-4-16,-5 8-11 15,-3-3-42-15,-4 2-152 16,0 4-247-16</inkml:trace>
  <inkml:trace contextRef="#ctx0" brushRef="#br0" timeOffset="104919.0258">2600 11391 1024 0,'-3'19'141'16,"-1"-4"-36"-16,-9 13 85 15,-4 4-50-15,-5-6-74 16,-3-1-31-16,2-7-12 16,-3-4 0-16,3-10-3 15,3-4-7-15,4-4-25 16,3-5-14-16,8-4-23 16,4-5-3-16,10-6 12 15,3 0 9-15,4-2 20 16,1 8 9-16,-2 6 14 15,1 3 11-15,-1 11 19 16,-3 2 9-16,-3 8-4 16,5 8-4-16,-5-1-13 15,7 5-5-15,5-3-6 16,-4-1-2-16,8-4-4 16,-4-1-2-16,1-5 3 0,0-6 3 15,0-4 3-15,-2-12 1 16,-3-3 3-16,-1-4-3 15,-4-6-4-15,-3 5 0 16,-4-7-4-16,-3 5-1 16,-1 7-4-16,-1 3-8 15,0 12-9-15,0 9-3 16,0 6 5-16,1 10 7 0,0 4 13 16,-1-3 3-16,0 1-2 15,3-7-3-15,5-7-3 16,4-2-13-16,6-5-70 15,1-6-70-15</inkml:trace>
  <inkml:trace contextRef="#ctx0" brushRef="#br0" timeOffset="105125.5976">3253 11340 1173 0,'-3'0'543'0,"-4"-2"-229"15,5 1-125-15,1 0-123 16,1 1-32-16,0 0-45 0,0 0-52 16,0 0-142-16,0 0-127 15</inkml:trace>
  <inkml:trace contextRef="#ctx0" brushRef="#br0" timeOffset="105277.9885">3250 11479 854 0,'-4'0'573'0,"-3"1"30"0,3 2-332 15,1-2-74-15,3-1-107 16,-1 0-38-16,1 0-17 15,0 0-63-15</inkml:trace>
  <inkml:trace contextRef="#ctx0" brushRef="#br0" timeOffset="106372.519">5042 11809 598 0,'-7'-6'371'16,"6"0"-13"-16,-2 6-150 15,2 13-111-15,4 12-20 0,-2 17-28 16,0 10 0-16,7 12 4 16,-1 4-19-16,0 3-9 15,1-8-1-15,-4-10 0 16,2-9 3-16,-1-21-39 16,-2-6-42-16,-5-11-107 15,1-6-138-15</inkml:trace>
  <inkml:trace contextRef="#ctx0" brushRef="#br0" timeOffset="106556.9455">4997 11831 665 0,'4'-7'383'15,"8"-7"-29"-15,8 5-223 16,7 3-44-16,17 6-52 0,7 6-20 15,8 0-10-15,3 2 1 16,-3-4 6-16,-2 1-48 16,-13-1-386-16</inkml:trace>
  <inkml:trace contextRef="#ctx0" brushRef="#br0" timeOffset="106791.8177">5106 12283 582 0,'-1'2'338'0,"2"5"-7"16,9-3-176-16,13 0-56 15,7-2-21-15,11-2-30 16,6 0-14-16,8-2-20 15,-4 2-1-15,-3-4-47 16,-10 2-109-16</inkml:trace>
  <inkml:trace contextRef="#ctx0" brushRef="#br0" timeOffset="106992.4378">5058 12071 925 0,'6'-2'346'15,"11"1"-257"-15,11 0-59 16,14 0-24-16,7 2-1 16,11 1-1-16,0 2 2 15,0-3-77-15</inkml:trace>
  <inkml:trace contextRef="#ctx0" brushRef="#br0" timeOffset="107242.0826">5569 12135 873 0,'-4'9'150'16,"2"3"-29"-16,-2 16 130 16,0 6-51-16,4 5-56 15,0 2-41-15,1-8-53 16,4 3-20-16,-1-9-15 16,1-1-2-16,-1-9-49 0,2-6-53 15</inkml:trace>
  <inkml:trace contextRef="#ctx0" brushRef="#br0" timeOffset="107495.2389">5554 12175 619 0,'10'-5'343'15,"4"-6"-34"-15,9 8-200 16,5 5-28-16,-3 7-26 16,0 6-8-16,-2 8-7 15,-8-1 3-15,-8 1 0 16,-4 0-1-16,-14 0 0 16,-4-2-13-16,-7-9-96 15,-4-4-54-15</inkml:trace>
  <inkml:trace contextRef="#ctx0" brushRef="#br0" timeOffset="107869.5278">5998 12109 878 0,'-2'-2'386'0,"4"1"-203"16,6-2-45-16,15 2-71 15,6-3-17-15,9 4-26 16,-2 1-7-16,-1 1-8 16,-2-2 0-16,-7-2-20 15,0 4-63-15</inkml:trace>
  <inkml:trace contextRef="#ctx0" brushRef="#br0" timeOffset="108079.2438">6014 12228 824 0,'2'3'350'15,"11"4"-164"-15,6 0-38 16,12-3-30-16,9 1-10 16,0-2-48-16,1-2-12 15,-6 1-16-15,-4-2-38 0</inkml:trace>
  <inkml:trace contextRef="#ctx0" brushRef="#br0" timeOffset="108768.5726">4981 11532 443 0,'-1'-1'276'0,"-2"0"-7"16,9-3-114-16,-6 3-72 15,7 0-25-15,23-4-27 16,54 0-10-16,-25 10-14 15,4 6-3-15,6 3 2 16,-2-3 3-16,-7 0 6 16,-6-5 3-16,-15-6-13 15,-11-2-41-15,-13-7-114 16,-2-3-37-16,-13 0 9 16,-5-1 39-16,-10-2 116 15,-4 2 46-15,-2 3 22 16,1-2 6-16,10 10 4 15,7 0-4-15,7 3 19 16,8 5 11-16,3 1-2 16,2 1 1-16,3 0-15 15,-3 1-1-15,-2 1 39 0,-5 3 16 16,-10 1 19-16,-4 3 0 16,-12 7-17-16,-2 1-16 15,2-2-39-15,3-4-16 16,10-9-58-16,4-5-67 15</inkml:trace>
  <inkml:trace contextRef="#ctx0" brushRef="#br0" timeOffset="109357.6609">6703 11822 583 0,'-2'-7'338'0,"-2"-4"-49"15,4 8-92-15,1 18-104 16,3 15-32-16,3 23-40 15,0 10 13-15,2 13 10 16,0-1-11-16,-2-10-5 16,0-6-5-16,-1-17-2 15,3-11-3-15,-1-16-36 16,1-8-26-16,2-15-80 16,-2-7-55-16,4-10-129 15</inkml:trace>
  <inkml:trace contextRef="#ctx0" brushRef="#br0" timeOffset="109885.874">6942 12069 318 0,'-4'3'205'16,"-8"11"3"-16,-3 3-42 15,-7 6-49-15,-5 6-18 16,0-5-19-16,3-3-16 16,11-6-24-16,9-3-6 15,10-2-20-15,9-4 0 0,8-1-2 16,1-1-4-16,2-3-4 15,0-1 1-15,1 0-51 16,0-4-27-16,1 0-24 16,-7 0-3-16,-9 0 53 15,-2 0 29-15,-8 4 58 16,-3 0 29-16,0 1 32 16,-1-1 15-16,1 0-25 15,0 0-26-15,0 0-32 16,1 4-18-16,3 7-14 15,27 32-1-15,-5-32 0 16,-5 1 1-16,2-3 3 16,2-3 4-16,-6-6 7 15,1-8 2-15,-2-5 7 16,-5 0 1-16,-6-1 2 16,-5 2-1-16,-8 2-6 15,-4-2-4-15,-11 3-7 0,1 0-4 16,1 6-6-16,-3 3-6 15,5 8 1-15,-1 5 2 16,4 7 13-16,6 4 16 16,9 6 23-16,3 0 3 15,10 1 5-15,8-3-6 16,-2-5-13-16,4-6 0 16,7-5-10-16,1-9 0 15,13-5-37-15,-5-5-40 16</inkml:trace>
  <inkml:trace contextRef="#ctx0" brushRef="#br0" timeOffset="110834.8998">7657 12325 281 0,'24'-1'123'16,"21"-1"-42"-16,23 2-55 16,11 0 32-16,24 0 68 15,19 4 24-15,24 2 13 16,-4 3-23-16,30 6-69 15,-7 0-26-15,-1 6-25 16,15-4-3-16,-32-6-1 16,-6-3 0-16,-10-12 3 15,-11-6-1-15,-15-4-9 0,-10-2-90 16</inkml:trace>
  <inkml:trace contextRef="#ctx0" brushRef="#br0" timeOffset="111552.9397">8236 11679 584 0,'-8'-2'320'0,"-8"-1"-78"0,-9 3-63 15,-3 3-27-15,-1 10-42 16,3 4-24-16,9 13-47 16,5 5-16-16,9 15-11 15,5 4-5-15,9 4-2 16,9-3-3-16,10-12-3 15,6-8 1-15,13-15 3 16,8-4 2-16,3-16 7 16,-3-7 2-16,-1-16 6 15,-4-9 1-15,-10-10 2 16,-3-5 5-16,-17-6 12 16,-15-3 8-16,-17 0 10 15,-17 5-2-15,-21 12-11 16,-7 4-12-16,-8 16-24 15,3 5-10-15,4 8-54 0,2 6-42 16,10 4-152-16</inkml:trace>
  <inkml:trace contextRef="#ctx0" brushRef="#br0" timeOffset="111814.2842">8334 11820 1061 0,'0'-1'459'0,"4"1"-238"16,4 6-71-16,7 12-75 16,3 5-13-16,5 14-24 15,2 4-14-15,1 0-10 16,1 2-1-16,-3-10-14 15,1-4-63-15</inkml:trace>
  <inkml:trace contextRef="#ctx0" brushRef="#br0" timeOffset="112073.1867">8738 11879 936 0,'0'0'465'0,"-1"2"-107"15,10 10-243-15,4 2-25 16,12 11-25-16,4 4-8 15,1 1-27-15,4 3-6 16,-2-3-11-16,-2-1 1 16,-2-3-30-16,-5-6-50 0,-2-7-166 15</inkml:trace>
  <inkml:trace contextRef="#ctx0" brushRef="#br0" timeOffset="112268.0448">9001 11963 816 0,'-14'6'424'0,"-15"9"-110"16,-1 4-96-16,-6 0-78 16,0 2-37-16,-1 3-41 15,1 1-31-15,12 0-25 16,4-1-22-16,9-7 153 15</inkml:trace>
  <inkml:trace contextRef="#ctx0" brushRef="#br0" timeOffset="112873.3607">7722 12584 568 0,'-10'3'316'0,"-15"7"-59"15,-3 1-42-15,-6 11-40 16,0 6-37-16,4 16-48 15,2 8-23-15,12 16-43 16,6 5-11-16,12-1-9 16,5-1-2-16,4-10 2 15,4-8 3-15,2-8 5 16,-1-5 12-16,1-10-95 16,-3-4-87-16</inkml:trace>
  <inkml:trace contextRef="#ctx0" brushRef="#br0" timeOffset="113132.2859">7758 12988 829 0,'9'0'355'0,"2"6"-175"16,10 10-117-16,1 1 2 15,4 10-13-15,1-2-9 16,0 0-5-16,3 2-9 16,-7-1-8-16,0 0 10 15,-5-5-117-15,-1-5-116 0</inkml:trace>
  <inkml:trace contextRef="#ctx0" brushRef="#br0" timeOffset="113685.5455">8076 12733 733 0,'9'-2'314'0,"4"-1"-168"16,4 0-42-16,2 5-31 16,-3 2-19-16,4 3-18 15,-5 1-4-15,-10 2 3 16,-6 3 2-16,-13 7 0 16,-5 1-3-16,-1 2-7 15,4-2-5-15,7-2-4 16,8-2-3-16,5-3-6 15,9-2-1-15,11-5-2 16,6-2 1-16,8-2-18 16,-1-2-40-16</inkml:trace>
  <inkml:trace contextRef="#ctx0" brushRef="#br0" timeOffset="117060.0884">8036 12997 676 0,'-2'-2'356'0,"-2"0"-102"16,-4 2-53-16,-4 8-62 15,-5 8-28-15,-7 8-35 16,-4 2-15-16,-2 4-33 15,3-3-8-15,2-1-6 16,4 1-1-16,0-7-41 16,5-4-64-16</inkml:trace>
  <inkml:trace contextRef="#ctx0" brushRef="#br0" timeOffset="117417.5626">8449 12966 568 0,'1'5'269'0,"-1"1"-75"0,5 10-94 16,2 9 15-16,-4 4 18 16,0 7-6-16,-5 1-39 15,-2 1-15-15,4-1-44 16,0-5-11-16,7-2-51 15,1-9-96-15</inkml:trace>
  <inkml:trace contextRef="#ctx0" brushRef="#br0" timeOffset="117587.4479">8382 13106 1021 0,'1'-1'439'0,"-1"-5"-237"0,4 2-62 16,-4 3-69-16,3 0-17 16,26-3-26-16,35-1-12 15,-25 5-12-15,2 0-5 16,5 1-154-16</inkml:trace>
  <inkml:trace contextRef="#ctx0" brushRef="#br0" timeOffset="118138.6012">9115 13197 358 0,'0'-8'264'0,"0"-8"41"16,0 1-80-16,-8-4-66 16,-1 4-35-16,1-1-31 15,-5-2-10-15,-1 3-26 0,-2 1-2 16,-6 7-27-16,2 6-11 15,2 5-19-15,2 7-8 16,4 6-12-16,-2 3-1 16,9 6 2-16,1 1 2 15,5-2 11-15,9-2 3 16,6-4 4-16,4-6 1 16,5-8 4-16,2-5 1 15,-2-8 6-15,-1-5 2 16,-3-4 2-16,-4-1 0 15,-3-1-2-15,-3-1-1 16,-7 9 0-16,-4 2-2 16,-4 9-10-16,-2 2-3 0,1 7-5 15,-1 5 1-15,7 3 10 16,5 3 3-16,5 1 1 16,4-1-3-16,5-5-1 15,4-1 6-15,-3-10-140 16,4-2-305-16</inkml:trace>
  <inkml:trace contextRef="#ctx0" brushRef="#br0" timeOffset="118517.9227">9078 12777 741 0,'2'-6'405'0,"2"0"-108"16,5-7-105-16,6 3-48 16,9-1-47-16,5 1-21 15,4 4-33-15,2 5-7 0,-11 4-21 16,-6 4-4-16,-16 5-1 15,-7 3 2-15,-13 1 1 16,-4 2 0-16,-3 4-5 16,0-2-5-16,15-3-7 15,6-1-4-15,14-3 1 16,2-3 0-16,18 2 1 16,1-1 3-16,5 1 0 15,-1-2 3-15,-10-3-35 16,-2-3-54-16</inkml:trace>
  <inkml:trace contextRef="#ctx0" brushRef="#br0" timeOffset="118841.4606">9469 12662 989 0,'4'2'424'0,"5"7"-216"16,6 11-117-16,4 11 8 0,1 16-13 15,0 8 2-15,-5 9-24 16,-5 3-18-16,-11-2-23 15,-6-1-8-15,-10-3-3 16,-1-5-1-16,2-6 0 16,-1-5-1-16,5-12-17 15,-1-8-28-15,6-13-93 16,3-7-59-16</inkml:trace>
  <inkml:trace contextRef="#ctx0" brushRef="#br0" timeOffset="119434.0616">9831 12556 680 0,'0'-4'322'0,"1"-1"-132"16,5 2-39-16,-6 2-55 16,0 0-23-16,10 0-19 15,10 1-8-15,26 3-15 16,-31 5-2-16,-4 1-7 15,-3 1 1-15,-9-3 5 16,-4 0 0-16,-6 0-2 16,0-2-1-16,1-1-13 15,5-2-11-15,5 0-11 0,4 2-7 16,-4-4-2-16,0 0 5 16,15 5 5-16,30 14 1 15,-33-7 8-15,-4 0 5 16,-13 2 9-16,-8 0 2 15,-11-1-17-15,-3-4-44 16,1-4-126-16,8-3-280 16</inkml:trace>
  <inkml:trace contextRef="#ctx0" brushRef="#br0" timeOffset="119659.3267">9812 12775 694 0,'5'-1'361'0,"7"1"-99"16,3 0-95-16,6 0-71 15,6 2-34-15,4 2-28 16,5 0-11-16,1 1-9 15,-2-2-62-15,-5 0-375 16</inkml:trace>
  <inkml:trace contextRef="#ctx0" brushRef="#br0" timeOffset="120050.5843">9877 12937 510 0,'0'-3'331'15,"0"-2"6"-15,8 0-161 16,5-2-19-16,6 3-42 16,4 4-19-16,4 5-32 15,-2 4-14-15,-7 5-18 16,-3 1-3-16,-15 0 1 15,-7 3-1-15,-10 5 2 16,-6-5-1-16,-2-7-6 16,1 1-2-16,3-12-45 15,3 2-20-15,8 3-18 16,2-5-14-16,8 0 24 16,5 0 12-16,6-3 6 15,4 1 9-15,4 3 11 16,2 3 2-16,2 3 16 15,-1 2 5-15,0-1 4 16,-4-1 1-16,-2-3-44 16</inkml:trace>
  <inkml:trace contextRef="#ctx0" brushRef="#br0" timeOffset="120397.3195">10350 12465 939 0,'-3'-1'455'0,"-1"0"-149"16,0 1-191-16,4 0-83 15,0 0-93-15</inkml:trace>
  <inkml:trace contextRef="#ctx0" brushRef="#br0" timeOffset="120724.45">10729 12182 1092 0,'1'0'437'0,"5"8"-284"16,-3 5-31-16,0 9-38 15,-3 6-1-15,-8 7-20 16,2 3-13-16,-1 2-17 15,7 1-18-15,9-9-10 16,0-6-4-16,12-10-2 16,2-1-2-16,-1-9-19 15,9 1-35-15,-2-3-133 16,-6-4-149-16</inkml:trace>
  <inkml:trace contextRef="#ctx0" brushRef="#br0" timeOffset="120926.8809">10785 12054 357 0,'0'-3'57'16</inkml:trace>
  <inkml:trace contextRef="#ctx0" brushRef="#br0" timeOffset="121050.5792">10790 12023 404 0,'0'-2'146'0</inkml:trace>
  <inkml:trace contextRef="#ctx0" brushRef="#br0" timeOffset="121525.4517">10764 12013 994 0,'2'0'421'0,"0"0"-243"15,3-2-98-15,-5 0-24 16,0 1-37-16,0 0-16 15,0 0-163-15</inkml:trace>
  <inkml:trace contextRef="#ctx0" brushRef="#br0" timeOffset="122824.0147">10822 12034 381 0,'-3'-4'223'0,"-5"0"-22"16,1 4-34-16,-2 0-38 16,-3 4-6-16,4 0-23 15,-1-1-19-15,2 2-30 16,3-2-12-16,4 4 1 15,6-1 5-15,2-3 1 16,3 2-1-16,-6-5-8 16,0 0-1-16,-5-2-9 15</inkml:trace>
  <inkml:trace contextRef="#ctx0" brushRef="#br0" timeOffset="127267.0984">10539 11763 764 0,'-3'1'325'16,"1"2"-183"-16,6 1-22 16,-4-4-36-16,6 0-14 0,24 1-26 15,48 4-12-15,-24-2-19 16,-1-1-4-16,2 3-2 15,2-2 1-15,-9-1 2 16,-2-1 0-16,-11-2-11 16,-10-2-20-16,-11-1-45 15,-6 0-15-15,-11-3 10 16,-5-4 20-16,-6-3 46 16,-1-2 21-16,4 2 22 15,2 4 10-15,3 0 21 16,5 8-3-16,4 1-15 15,2 1-8-15,-5 0-18 16,0 0-2-16,0 0 0 16,16 6-2-16,31 16 11 15,-24-12 10-15,-11 1 21 16,-1 2 8-16,-10 4 6 16,-2 2-4-16,-10 4-18 0,-5 2-9 15,1-5-1-15,3-2-71 16</inkml:trace>
  <inkml:trace contextRef="#ctx0" brushRef="#br0" timeOffset="134955.6021">2016 13693 599 0,'-14'-3'337'0,"-19"-1"-58"16,-3 0-39-16,-9 4-78 16,4 1-40-16,5 7-59 15,4 2-17-15,13 4-27 16,2 1-14-16,17 3-20 16,5 4-6-16,14 2 0 15,5 1 5-15,6 2 13 16,0-7 3-16,3-8 5 0,4 1 1 15,-9-12 1 1,-2 1 1-16,-12 0-5 0,-12-4-4 16,-11 0-7-16,-12 1 0 15,-18-1 4-15,-5-1 3 16,-3 4-1-16,2 4-2 16,9 7-4-16,6 4 4 15,11 8 6-15,4-2 2 0,13 8-3 16,5 2-4-16,14 3-6 15,7-1 1-15,6-7 4 16,9-4 4-16,2-12 5 16,-1 0 2-16,-3-7 15 15,-7-5-48-15</inkml:trace>
  <inkml:trace contextRef="#ctx0" brushRef="#br0" timeOffset="135121.3833">1507 13896 1020 0,'-4'-3'398'0,"4"1"-280"16,2 3-88-16,-2-1-51 0,16 4 32 15,49 13-253-15</inkml:trace>
  <inkml:trace contextRef="#ctx0" brushRef="#br0" timeOffset="135499.9984">2268 13935 932 0,'-16'0'447'15,"-12"-3"-172"-15,1 6-126 16,-1 2-40-16,11 8-65 16,3 1-31-16,8 7-28 15,7 2-5-15,10-4 0 16,1 6 4-16,11-8 9 15,6-2 2-15,1-7 5 16,1-5 0-16,-7-5 6 16,-5-2 5-16,-15-6 11 15,-4 3 2-15,-5 3-3 16,-13-4-2-16,-9 2-14 16,-3 1-11-16,-9-2-63 15,9 5-53-15</inkml:trace>
  <inkml:trace contextRef="#ctx0" brushRef="#br0" timeOffset="135716.2126">2366 13925 735 0,'13'-2'368'16,"7"-4"-101"-16,14 5-150 15,5-1-30-15,4 3-37 16,1 3-12-16,-11-4-17 16,-4 4-1-16,-6-3 20 15,-7-1-61-15,-1 0-240 16</inkml:trace>
  <inkml:trace contextRef="#ctx0" brushRef="#br0" timeOffset="135890.0266">2597 13949 506 0,'-5'6'325'15,"0"13"-39"-15,5 4-91 0,-2-5-39 16,4 8-69-16,4-3-23 16,-2-4-35-16,3-1-9 15,-2-1-91-15,3 0-148 16</inkml:trace>
  <inkml:trace contextRef="#ctx0" brushRef="#br0" timeOffset="136314.697">2781 14021 644 0,'-1'2'373'0,"-3"2"-56"15,-2 1-114-15,1 4-117 16,1-1-28-16,4 6-32 16,0 1-11-16,6 0-11 15,0 1-1-15,0-5 2 16,4-3 1-16,2-8 4 16,5-4 4-16,5-8 2 15,0-4 0-15,-4 0-1 16,-3-4-2-16,-1 2-3 15,-6 2-1-15,-3 7-1 16,-3 3-3-16,-3 8-8 16,-1 6-6-16,-2 1-7 15,4 6-1-15,7 6 7 0,1-6 2 16,12 7 4-16,-3-2 1 16,5-8 2-16,2 0 0 15,-10-13 5-15,4-3 4 16,-6-8 10-16,-1-2 15 15,0-4 12-15,-4 3 0 16,-7-11-5-16,-6 3-16 16,0 9-63-16,-1-4-68 0</inkml:trace>
  <inkml:trace contextRef="#ctx0" brushRef="#br0" timeOffset="136737.4257">3711 13952 895 0,'11'-3'365'16,"5"-2"-222"-16,16 3-87 16,7-3-6-16,16 5-22 15,1 0-5-15,-4-1-4 16,-4 3-1-16,-16-5 18 16,-4 0-58-16,-7-1-375 15</inkml:trace>
  <inkml:trace contextRef="#ctx0" brushRef="#br0" timeOffset="136925.9941">3990 13988 609 0,'-2'9'295'0,"0"11"-93"15,8 7-30-15,-6 0-55 16,5 3-20-16,-1-4-44 15,-2-4-18-15,8-3-65 16,0-9-123-16</inkml:trace>
  <inkml:trace contextRef="#ctx0" brushRef="#br0" timeOffset="137332.0436">4223 13991 781 0,'-4'11'333'16,"-7"0"-163"-16,9 10-110 15,1 1-17-15,5 0-17 16,5 3-5-16,-1-3-13 16,3-4-1-16,5-5 1 15,3-8 1-15,4-9 3 16,-1-7 2-16,-4-7 2 15,-2-5 2-15,-2 1 2 16,-1 3 0-16,-10-2 1 16,-3 6 9-16,-3 8 5 15,-9 5-3-15,4 4-10 16,4 9-17-16,4 5-13 16,5 2-1-16,11 8 5 15,2-5 5-15,6-3 3 16,-1-4 2-16,2-5 13 15,-5-5 12-15,-4-4 17 0,1-7 7 16,-5-4-4-16,3-2-9 16,-4-4 0-16,-2-1-65 15,-4-3-213-15</inkml:trace>
  <inkml:trace contextRef="#ctx0" brushRef="#br0" timeOffset="137455.7791">4388 13795 914 0,'1'-3'472'16,"-3"-4"-129"-16,7 7-216 16,-2 1-60-16,4 7-61 15,3 0-12-15,12 7-218 16</inkml:trace>
  <inkml:trace contextRef="#ctx0" brushRef="#br0" timeOffset="137848.3786">4696 14117 864 0,'1'0'377'0,"3"9"-197"0,2-2-31 15,12-4-36 1,4 6-21-16,5-9-23 0,2-4-14 15,-7-3-19-15,-1-6-6 16,-6-2-9-16,-2-1-4 16,-3-4-6-16,-4 0-10 15,-12-1-6-15,-8 1-2 16,-9 5-8-16,-2 3 2 16,3 11-11-16,0 4-4 0,0 10-2 15,2 1 4 1,8 8 9-16,4 1 3 0,4 7 4 15,2-1 10-15,2 9 7 16,0 3 2-16,2 2 4 16,0 3-9-16,6-5 2 15,4-1 1-15,3-9-22 16,3-5-60-16</inkml:trace>
  <inkml:trace contextRef="#ctx0" brushRef="#br0" timeOffset="138199.244">5254 14017 899 0,'-2'4'375'16,"-5"10"-221"-16,0 1-47 15,-2 1-46-15,-1-2-18 16,2-5-17-16,-2-1-3 16,-3-3-2-16,-1-2-2 15,-4-2-13-15,1-3-6 16,2-2-11-16,1-1-3 16,7-2 1-16,2 1-2 15,4-5-2-15,2-1-1 0,5 4 4 16,3 4 10-16,4 6 18 15,2 2 11-15,3 5 13 16,-1 0-5-16,-1 7-11 16,3 3-7-16,1 10-13 15,2 2-44-15</inkml:trace>
  <inkml:trace contextRef="#ctx0" brushRef="#br0" timeOffset="138785.5878">6313 14077 575 0,'-17'-4'397'0,"-23"4"-2"16,3 0-106-16,-1 6-120 15,4 4-75-15,15 7-72 16,0 2-20-16,17 6-20 16,8 4-5-16,12 0 7 15,8-1 4-15,8-8 10 16,5-3 4-16,3-12 4 15,1-2 3-15,-10-9 6 16,-5-8 1-16,-9-6 7 16,-9-7 3-16,-9-6 0 15,-5-2-1-15,-19-6-5 16,-1 0-2-16,-13-10-5 0,2-2-3 16,9-6-10-1,5 2-9-15,17 6-28 0,5 5-17 16,11 11-38-16,7 8-26 15,7 9-145-15,3 11-204 16</inkml:trace>
  <inkml:trace contextRef="#ctx0" brushRef="#br0" timeOffset="139135.2869">6783 14108 857 0,'-8'4'369'0,"-11"12"-184"16,-5 2-32-16,-7 4-47 16,0 2-21-16,-4-7-39 15,-1-4-15-15,3-13-14 16,3-3-10-16,5-8-15 15,4-1-6-15,8-3-12 16,3 0-5-16,11 4-1 16,5-4 2-16,9 7 4 0,5 0 19 15,3 7 18-15,5 3 14 16,-2 13 23 0,-3 5-1-16,-3 8 1 0,-7 5-10 15,2-5 1-15,3 6-27 16</inkml:trace>
  <inkml:trace contextRef="#ctx0" brushRef="#br0" timeOffset="139511.6176">6898 14040 839 0,'0'1'372'16,"0"2"-169"-16,0 6-72 15,1 12-59-15,4 5 2 16,-2 8-11-16,3 5-2 16,-5-8-12-16,3 1-13 15,-4-12-59-15,0-8-81 16</inkml:trace>
  <inkml:trace contextRef="#ctx0" brushRef="#br0" timeOffset="139752.9943">7086 14055 804 0,'-12'5'342'0,"-16"2"-177"16,-2 5-25-16,-2-5-51 15,6 0-18-15,10 2-42 16,4 1-24-16,12 2-13 16,1-2-3-16,12 3-3 15,3-2 2-15,6 7 4 16,2-1 3-16,5 1 5 16,3-3 1-16,-3-3 14 15,1-3-42-15</inkml:trace>
  <inkml:trace contextRef="#ctx0" brushRef="#br0" timeOffset="140314.4726">7193 14088 737 0,'8'0'284'0,"9"0"-168"0,8-2-50 15,8 1-9-15,2-1-6 16,2-2-28-16,-1 2-6 0,-7-2-2 16,-5-4 0-16,-11 1 3 15,-6 1 2-15,-7 3-2 16,0 3-4-16,-3 6-10 16,1-6-3-16,1 0-1 15,-4 9 7-15,-8 14 11 16,-11 33 2-16,20-28 10 15,4 3-2-15,-2-2-3 16,5-4 1-16,11-4-9 16,-1-6-1-16,8-11 2 15,1-4 2-15,-3-15 0 16,5-2-2-16,1-7-3 16,-5-3-1-16,-2-2 0 15,-5-1 0-15,-2 6-1 16,-4 3 0-16,-4 7 6 15,-3 6 1-15,-4 8-6 0,-1 3-5 16,0 5-16-16,5 7-4 16,2 3 1-16,3 2 2 15,3 5 5-15,6-5 3 16,6-1 3-16,4-2 13 16,6-5 11-16,-6-4 7 15,4-6 14-15,-5-3-3 16,-6-7 6-16,3-1-2 0,-12-6-11 15,2 0-7-15,-2-3-67 16,-8-1-77-16,-4 0-317 16</inkml:trace>
  <inkml:trace contextRef="#ctx0" brushRef="#br0" timeOffset="140451.1377">7701 13874 1218 0,'-1'1'526'16,"-1"2"-256"-16,1 4-195 16,1-7-44-16,0 0-31 15,1 12-42-15</inkml:trace>
  <inkml:trace contextRef="#ctx0" brushRef="#br0" timeOffset="140987.293">7891 14072 820 0,'4'-13'323'0,"9"-16"-196"16,3-4-23-16,9 4 25 16,2 0 17-16,2 7-11 15,2 10-28-15,-1 15-66 16,3 11-24-16,4 14-10 15,0 9 5-15,5 10 12 16,-7 2 4-16,-8 7 0 16,-4-2-1-16,-10-9-6 15,-3-4-2-15,-3-11-3 16,2-4 1-16,-6-14-17 0,1-5-9 16,-5-9-27-16,-8-7-12 15,-5-10 5 1,-6-3 8-16,-2-3 3 0,-1 1 11 15,2 9 6-15,1 3 8 16,-5 12 48-16,-3 5 8 16,-2 9 4-16,1 4-7 15,6 4-33-15,8 4-6 16,7-9-8-16,5-2-39 16,11-7-157-16,6-8-172 15</inkml:trace>
  <inkml:trace contextRef="#ctx0" brushRef="#br0" timeOffset="141179.0723">8515 14110 1083 0,'-2'-2'497'0,"-5"2"-225"15,1 5-86-15,2 15-95 16,-2 4-24-16,3 7-27 15,1-2-17-15,6-6-13 16,3-2-26-16,4-7-116 16,4-5-127-16</inkml:trace>
  <inkml:trace contextRef="#ctx0" brushRef="#br0" timeOffset="141586.4992">8859 14170 738 0,'-1'-6'356'15,"-5"-4"-103"-15,-4 1-38 0,-10 0-57 16,0 1-16-16,-4 8-66 16,2 0-18-1,3 4-33-15,-2 3-17 0,8 3-11 16,2 5-3-16,11 4-2 15,4 5 2-15,8-2 4 16,8-4 0-16,-1-3 4 16,7-4 4-16,-2-10 2 15,-4-4 1-15,5-9 0 16,-7-4 0-16,2-4-1 16,2 0-1-16,2 0-2 15,1-2-1-15,1 6 4 16,-1 5 3-16,-5 9 18 15,-2 10 14-15,-9 8 30 16,-6 5 9-16,-7 6 0 16,-5-1-9-16,-6-1-31 15,-1 1-9-15,-3-8-36 0,1-4-53 16</inkml:trace>
  <inkml:trace contextRef="#ctx0" brushRef="#br0" timeOffset="143117.8768">10093 14098 646 0,'-7'-12'342'16,"-7"-9"-71"-16,-6 3-28 16,-11 7-56-16,-2 5-24 15,-8 5-60-15,3 7-27 0,11 10-48 16,1 6-24-16,9 14-15 15,8-2-6-15,9 9-2 16,2-3 5-16,15-4 5 16,1 0 3-16,7-15 5 15,8-6 1-15,5-11 2 16,0-6-6-16,-5-8-36 16,-3-1-16-16,-12-5-37 15,-4 1 6-15,-8 0 38 16,-6 1 17-16,-7 5 35 15,-1 3-1-15,-5 11 3 16,2 6 6-16,0 20 9 16,3 6 6-16,4 14-4 15,-1 4-6-15,3 0-10 16,2 0-3-16,2-9 1 16,3-2 2-16,0-8-95 15,2-8-141-15</inkml:trace>
  <inkml:trace contextRef="#ctx0" brushRef="#br0" timeOffset="143467.8996">10301 14177 703 0,'-3'-4'342'0,"-6"-3"-138"16,-3 4-49-16,3 5-96 16,1 5-30-16,5 8-32 15,3 4-9-15,4 3-3 16,4-1 3-16,8 1 5 16,1 0 5-16,11-7 5 15,1-4 4-15,0-11 9 16,1-5 4-16,-12-8 37 15,-3-1 12-15,-10-5 15 16,-5-2 4-16,-12-1-33 16,-6 3-15-16,-8 4-20 15,-2 1-11-15,4 9 4 16,4-2-59-16,6 11-222 16</inkml:trace>
  <inkml:trace contextRef="#ctx0" brushRef="#br0" timeOffset="143867.2079">10692 14269 846 0,'-3'4'358'0,"5"1"-184"16,-1-1-69-16,-1-4-25 15,0 0-12-15,12 2-17 16,31 8-11-16,-25-11-8 16,-4-8-3-16,-2-5-1 15,1-4 0-15,-5-4-2 16,-7 0-2-16,-6 1-3 16,-4 3-3-16,-14 0 1 15,1 3-2-15,-2 10-15 16,-4 5-4-16,10 10-3 15,0 10 0-15,0 9 15 16,8 3 8-16,1 13 2 16,3 4 1-16,1 4-5 15,5-1-4-15,5 2-2 16,-1-5 1-16,7-9-1 16,-5-2 28-16,2-15-128 0,4-3-104 15</inkml:trace>
  <inkml:trace contextRef="#ctx0" brushRef="#br0" timeOffset="144382.0516">10895 14151 801 0,'9'-4'330'0,"13"0"-216"16,5-1-45-16,4 0-35 15,3 5-21-15,1-6-5 16,-3 6 0-16,-4-1 3 16,-10 1 0-16,-11 0 13 15,-7 0 3-15,-7 1 1 16,2 5-1-16,-6 3-13 15,0 4-8-15,-4 4 0 16,-2-1 2-16,4 5 3 16,2 2 1-16,6 0 0 15,1-2-2-15,8-1 7 0,2-4 3 16,7-7 1 0,4-2 1-16,4-9-1 0,3-4-2 15,3-7-2-15,-1-3-2 16,-1-6-5-16,-5 2-3 15,-1 0-3-15,-7 2-2 16,2 8 1-16,-6-3-1 16,-5 10-2-16,-1 3 0 15,-7 6 6-15,4-6 1 0,0 3 4 16,1 16-4 0,2 29-7-16,4-27 1 0,-4-4-22 15,2-1-67-15</inkml:trace>
  <inkml:trace contextRef="#ctx0" brushRef="#br0" timeOffset="144537.673">11295 13915 1294 0,'-3'0'539'16,"-4"-3"-318"-16,3 4-164 15,6 7-51-15,3 1-76 16,2 3-70-16</inkml:trace>
  <inkml:trace contextRef="#ctx0" brushRef="#br0" timeOffset="145098.3012">11688 14291 884 0,'-2'-8'408'0,"-4"-7"-178"16,-3-1-53-16,-5 1-69 15,-7 0-17-15,-5 2-29 16,-3 2-3-16,0 5-31 15,4 5-16-15,5 6-19 16,4 7-6-16,6 9 0 16,0 2 3-16,10 1 4 15,3 1 3-15,7-6 1 16,6-3 1-16,5-7 3 16,2-5 3-16,6-8 5 15,-4-5 2-15,2-5 1 16,-3-2 0-16,-6-1 2 15,0-2-1-15,-11 3 1 0,-2 2-2 16,-5 5-7-16,0 2-5 16,-2 8-11-16,0 7-7 31,1-4-4-31,1 0 3 0,0 22 6 0,0 6 4 16,9 0 5-16,-2-11 2 15,5-7 3-15,5-4 1 16,-2-6 22-16,5-4 12 15,0-6 20-15,-4-4 21 16,0-11 10-16,-5-2-3 16,-7-4-13-16,-2-2-17 0,-5 5-32 15,-2 1-15-15,-2 5-91 16,5 4-47-16</inkml:trace>
  <inkml:trace contextRef="#ctx0" brushRef="#br0" timeOffset="145832.6842">12894 14305 455 0,'3'-4'302'15,"4"-1"23"-15,0-1-73 0,-4-7-84 16,-5 2-31 15,2 5-56-31,0 1-13 0,-10-21-17 0,-6-2-9 0,-12 2-5 16,1 9-8-16,-1 12-12 16,4 5-7-16,3 10-19 15,5 4-4-15,-4 9-4 16,10 1 0-16,6 5 3 15,3 1 3-15,10-4 9 16,1-3 2-16,6-5 4 16,3-9 3-16,6-9 4 15,-2-5 1-15,1-14-1 16,5-3-2-16,-7-9-2 16,2-3 0-16,-7 1 2 15,-2-6-4-15,-4-7-8 0,-3-4-5 16,-5-12 0-16,-3-5 4 15,-5-1 8-15,1-2 6 16,-1 14 4-16,-1 10 7 16,4 20 6-16,-1 11 2 15,0 16-23-15,3 6-8 16,0 15-8-16,3 5 2 16,-1 23 24-16,0 9 4 15,3 10 4-15,0 8-1 16,-3-9-7-16,1 0-1 15,1-9-3-15,0-6 0 16,6-12 1-16,-1-6 1 0,0-17-30 16,0-4-41-16,0-10-138 15,1-4-242-15</inkml:trace>
  <inkml:trace contextRef="#ctx0" brushRef="#br0" timeOffset="146364.4879">13284 14292 662 0,'5'-5'333'16,"1"-6"-103"-16,-1-1-36 15,-3 0-55-15,-2-3-21 16,-3-1-31-16,-4 1-9 16,-1 1-23-16,-5-1-12 15,-3 2-19-15,3 5-12 16,-5 3-19-16,-3 5-4 16,1 6-8-16,3 5-1 15,1 5-1-15,11 4 1 0,5 4 4 16,7-3 2-16,1 0 7 15,4 0 2 1,6-8 5-16,-4-3 2 0,13-7 5 16,-7-4 1-16,-2-7 3 15,1-2 0-15,-5-5-2 16,-1 2 0-16,-5 2 0 16,-5 0-1-16,-3 6-8 15,-2 3-6-15,-4 9-2 16,4 8 4-16,-7 16 21 15,4 6 14-15,-2 11 5 16,3 6 14-16,2 0 1 16,-1-3-4-16,3-3 8 15,-1-9-14-15,-1-6-11 16,2-5-3-16,3-13-6 0,-2-3-13 16,1-9-82-16,-2-1 126 15</inkml:trace>
  <inkml:trace contextRef="#ctx0" brushRef="#br0" timeOffset="148136.8372">13921 14292 699 0,'8'14'348'16,"3"9"-134"-16,-10 13-47 15,-7 4-24-15,-15 0-54 16,-4 0-46-16</inkml:trace>
  <inkml:trace contextRef="#ctx0" brushRef="#br0" timeOffset="148699.0158">14907 14134 531 0,'1'6'295'0,"-3"11"-13"15,-5 9-57-15,-14 7-64 16,-7 2-30-16,-11 5-75 15,-1-4-18-15,0-7-13 16,1-6-2-16,12-17-41 16,5-6-26-16,6-13-42 15,0-8-5-15,4-8 34 16,-3-2 24-16,13-1 38 16,5 4 16-16,8 3 36 15,4 2 15-15,2 10 9 0,0 5-11 16,4 16-18-1,-3 7-8-15,2 10-8 16,1 5-1-16,1 4-11 0,0 1-3 16,-2-2-58-16,1-2-74 15</inkml:trace>
  <inkml:trace contextRef="#ctx0" brushRef="#br0" timeOffset="149081.1068">14938 14163 947 0,'10'-7'421'0,"13"-2"-203"15,-2 7-54-15,1 7-57 16,-6 10-17-16,-6 5-21 16,-6 3-13-16,-10 3-16 15,-2-1-7-15,-6-1-4 16,2-2-28-16,3-8-50 15,-2-6-19-15,8-8-45 16,2-4 12-16,5-7 30 16,7-3 14-16,6-7 33 15,1-2 10-15,3 0 14 16,-1 1 1-16,-10 4 4 16,-4 0-2-16,-4 9 36 0,-7 5 9 15,-1 6 22-15,0 11 12 16,-10 5-22-16,12 3-3 15,2 5-22-15,8 4-11 16,7 1-13-16,5-2-5 16,5-7 7-16,4-8-22 15,9-8-80-15,-5-7-55 16</inkml:trace>
  <inkml:trace contextRef="#ctx0" brushRef="#br0" timeOffset="149580.5297">15299 14156 829 0,'2'-2'351'0,"5"2"-167"16,3-1-70-16,10 1-29 15,4 3-17-15,5-3-38 16,2 0-4-16,-3-3-4 16,-5-1 0-16,-10-2 3 15,-6 2 2-15,-7 1-7 16,-6 1-7-16,-8 6-12 0,-4 4-4 16,-7 7 0-16,1 2 3 15,5 9 5-15,4 4 4 16,8 4 10-16,5 2 3 15,9-6 2-15,7-2 0 16,7-8-5-16,3-7-1 16,4-12 9-16,0-7 3 15,0-13 3-15,-1-5 0 16,-3-3-8-16,-3-3-4 16,-7-1-7-16,-1 5-2 0,-4 10-8 15,-4 6-5-15,-1 9-15 16,-1 4-3-16,0 10 0 15,1 5 3-15,-4 10 12 16,4 2 3-16,0 1 5 16,-4-1-37-16,3-8-108 15,-3-5-127-15</inkml:trace>
  <inkml:trace contextRef="#ctx0" brushRef="#br0" timeOffset="149742.8657">15618 13954 969 0,'-2'-3'532'15,"-8"-12"-102"-15,4 11-173 16,3 6-170-16,1 1-47 16,2-3-62-16,1 3-66 15</inkml:trace>
  <inkml:trace contextRef="#ctx0" brushRef="#br0" timeOffset="150250.709">15876 14157 764 0,'5'-2'350'16,"5"0"-141"-16,5 5-43 15,6 17-35-15,0 7-6 16,-3 16-15-16,-1 3-9 15,-7 1-24-15,-1-4-16 16,0-14-26-16,1-5-5 16,1-18 3-16,-1-6 2 15,5-16 2-15,-1-10-3 0,1-11-11 16,0-3-5-16,-1 1-23 16,1 4-35-1,-7 11-112-15,1 4-91 0</inkml:trace>
  <inkml:trace contextRef="#ctx0" brushRef="#br0" timeOffset="150747.141">16463 14239 716 0,'-3'15'405'15,"-4"12"-62"-15,-8 5-145 16,-6 0-41-16,-2 2-67 15,-1-4-37-15,2-9-23 0,0-4-5 16,1-15-21-16,2-4-16 16,3-9-28-16,3-5-8 15,8-2 6-15,5-1 10 16,10-4 14-16,5 1 2 16,5 1 7-16,-1 0 2 15,-1 9-2-15,-2 7 5 16,-3 11 16-16,2 10 9 15,-1 9 14-15,2 3-2 0,4 0-9 16,1-3-6 0,5-8 0-16,-1-7 1 0,-2-12 6 15,3-10 2-15,-11-11-3 16,3-5-2-16,0-2-8 16,-7 0-2-16,5 3-6 15,-4 5-4-15,-2 9 0 16,3 5 1-16,0 10 5 15,1 6 6-15,5 13 8 16,-2 6 6-16,-2 7 14 16,-2 1 5-16,-10-2 4 15,-5 0-1-15,-11-9-3 16,-3-5 2-16,-7-11-1 16,0-3-20-16,3-11-86 15,1-3-56-15,9-2-131 16</inkml:trace>
  <inkml:trace contextRef="#ctx0" brushRef="#br0" timeOffset="154581.6859">17427 14194 639 0,'1'-2'288'0,"6"-2"-123"0,5 7-46 16,6 9-35-16,3 7-15 15,0 13 7-15,-6 6 9 16,-8 6 16-16,-7 2 2 16,1-6-30-16,-1-3-19 15,-1-14-23-15,1-5-3 16,-2-15 8-16,2-6-1 16,0-14-9-16,4-6-7 0,3-15-20 15,5-1-5-15,5-2 0 16,1 0 0-16,11 15-8 15,2 6-4-15,4 14 0 16,0 8 0-16,-7 10 13 16,-3 3 4-16,-2 6 41 15,-3-3-70-15</inkml:trace>
  <inkml:trace contextRef="#ctx0" brushRef="#br0" timeOffset="154828.9137">18097 14580 848 0,'1'8'413'16,"-4"11"-160"-16,-8 0-20 16,-1 5-74-16,-5-4-48 15,6 1-104-15,-1-4-117 16</inkml:trace>
  <inkml:trace contextRef="#ctx0" brushRef="#br0" timeOffset="155363.2046">18558 14281 489 0,'10'-5'324'0,"4"-3"23"16,0 8-175-16,5 6-28 15,-8 9-30-15,3 5-14 16,-9 12-17-16,-8 1-11 15,-7 6-17-15,-5-4-7 16,2-11-20-16,4-3-14 16,4-12-50-16,2-7-25 15,4-8-77-15,4-6-23 0,8-12-1 16,6-1 18-16,6-2 72 16,2-2 30-16,-5 4 42 15,1-1 4-15,-6 7 6 16,-1 2 30-16,-4 6 41 15,-7 5 12-15,-3 11 26 16,-5 5-15-16,-2 14-18 16,-2 6-3-16,1 7-25 15,4 4-16-15,3-6-18 16,6-4-7-16,8-11-31 16,4-7-45-16,7-11-168 15</inkml:trace>
  <inkml:trace contextRef="#ctx0" brushRef="#br0" timeOffset="155830.3655">19164 14381 494 0,'-4'3'337'16,"-5"8"54"-16,-5 4-163 16,-6 2-90-16,2 3-26 15,-5-11-47-15,2-1-18 16,5-8-23-16,-6-5-4 15,9-3-12-15,3-3-6 0,-1-8-13 16,11-3-7-16,3-2-5 16,0-1 3-16,8 2 9 15,-1 1 5-15,-2 7 24 16,6 3 11-16,-6 12 21 16,-8 1 13-16,10 16-6 15,-3 3-3-15,5 10-11 16,11 8-11-16,0 0-9 15,-1-3-2-15,3-9-1 16,-2-11 0-16,3-12 5 16,-2-4 4-16,-3-16 0 15,-1 1-1-15,-5-10-4 16,-2-3-5-16,-4-2-5 16,-2-1-1-16,-3 5-3 15,-4 7-3-15,1 12-21 16,-1 8-6-16,0 12-5 15,-1 6 0-15,3 9 16 16,1 6 4-16,5 4 5 16,2-1 1-16,-3-3-59 15,-1-4-65-15</inkml:trace>
  <inkml:trace contextRef="#ctx0" brushRef="#br0" timeOffset="160079.763">19963 14254 706 0,'-2'15'305'16,"-1"10"-165"-16,-2 10-52 15,-1 4-1-15,1 2-37 16,-2-5-14-16,2-7-20 16,4-5 0-16,1-12 7 15,-2-7 9-15,2-11-1 16,2-7 0-16,-2-11-9 16,3-7-11-16,-2-8-5 0,-4-3 0 15,6 9 6-15,-4 4 5 16,-1 10 10-16,3 7 1 15,-1 3-15-15,2 2-9 16,9 4-20-16,-1 1-7 16,7 1-1-16,4 1 3 15,5 0 6-15,-1 0 7 16,3-2 6-16,-4-1 2 0,-7 0 8 16,-2 0 5-16,-10 6 15 15,-5 3 12-15,-5 9 10 16,-2 4-2-16,-1 12-10 15,1 0-14-15,5 10-12 16,0-3-5-16,2-9-2 16,2-3 2-16,7-7-85 15,3-6-80-15</inkml:trace>
  <inkml:trace contextRef="#ctx0" brushRef="#br0" timeOffset="160499.9865">20468 14490 359 0,'7'-4'226'0,"3"-5"5"0,-1-3-6 16,3 4-17-1,-8-5-11-15,-1-1-31 0,-4 1-18 16,-5-5-51-1,-1 4-23-15,-2 1-32 0,2 2-12 16,-4 4-11-16,-1 2-5 16,-6 3-16-16,-4 4-8 15,-1 9-16-15,3 8-4 0,9 6-1 16,3 0 3-16,12 4 11 16,4-2 4-1,6-8 8-15,1-3 2 0,1-12 4 16,5-3 4-16,0-7 2 15,0-4 3-15,-9-6 3 16,-3 0 0-16,-7-1 1 16,-1 7-1-16,2 8-12 15,-3-1-5-15,4 12-8 16,1 2-2-16,2 5 5 16,4 1 4-16,8 0 8 15,3-6-29-15,0-6-152 16</inkml:trace>
  <inkml:trace contextRef="#ctx0" brushRef="#br0" timeOffset="160679.3652">20403 13954 1153 0,'-5'-4'452'15,"-6"-2"-334"-15,2 11-76 16,9 8-63-16,3 7 35 16,8 13-224-16</inkml:trace>
  <inkml:trace contextRef="#ctx0" brushRef="#br0" timeOffset="160896.4648">20634 14237 838 0,'6'12'328'0,"10"29"-195"15,3 7-25-15,7 17-26 16,3 4-11-16,-2-4-43 16,-2-6-7-16,-7-8-2 15,-1-8 4-15,0-12-68 16,-3-6-88-16</inkml:trace>
  <inkml:trace contextRef="#ctx0" brushRef="#br0" timeOffset="161095.667">20890 14308 1097 0,'-11'9'430'16,"-18"20"-286"-16,-7 9-35 15,-8 20-6-15,-2 5-7 16,-2 2-25-16,5 1-13 0,11-11-42 16,10-5-5-16,13-10-58 15,3-7-36-15,6-14-110 16,0-8-89-16</inkml:trace>
  <inkml:trace contextRef="#ctx0" brushRef="#br0" timeOffset="161699.038">21177 14463 619 0,'3'-8'358'16,"-1"-5"-41"-16,-1-1-139 16,-2 0-26-16,-6-2-26 0,-3-1-1 15,-6-3-28-15,-6 1-15 16,-3 4-32-16,-2 1-30 16,4 10-28-16,1 7-14 15,3 11-16-15,7 5-3 16,4 10-2-16,3 3 5 15,7 3 14-15,5-2 7 16,5-7 14-16,6-6 3 0,5-12 6 16,3-9 3-16,1-11 4 15,-1-6 1-15,-1-9-1 16,3-2-2-16,-9-1-1 16,0-1-1-16,-8 5 0 15,-6 7 0-15,-3 8-6 16,-2 6-6-16,-3 10-13 15,-3 8-4-15,1 11-1 16,0 4 6-16,2 5 8 16,4-1 6-16,6-8 9 15,5-2 5-15,4-10 12 16,5-2 9-16,2-13 27 16,-1-4 9-16,-3-7 9 15,-1-2-3-15,-7-2-21 16,-3-3-10-16,0-2-17 15,-8-2-6-15,0 4-23 16,-1-1-34-16,-9 0-62 16,2 3-52-16,0 4-180 0</inkml:trace>
  <inkml:trace contextRef="#ctx0" brushRef="#br0" timeOffset="162062.9892">21698 14377 429 0,'2'-8'290'15,"-1"-8"-10"-15,-5 2-83 16,-3 2-6-16,-9-1-43 15,-1 5-20-15,-1 4-46 16,0 1-36-16,8 6-41 16,4 3-14-16,6 2 0 15,4 8 0-15,8 4 13 16,3 5 8-16,7 4 5 16,-1 2 12-16,-5 3 26 15,-3-8 14-15,-13 0 26 16,-6-7-1-16,-13-7-17 15,-5-3-3-15,-6-11-20 0,0-5-44 16,8-8-129-16,5 0-147 16</inkml:trace>
  <inkml:trace contextRef="#ctx0" brushRef="#br0" timeOffset="162780.9127">22487 14492 577 0,'0'-9'313'0,"0"-8"-55"0,0 1-51 16,1 0-47-16,-1 0-22 15,-9 1-17-15,-1-3-13 16,-11 2-28-16,0 3-13 16,0 3-44-16,-4 6-19 15,2 11-24-15,0 4-13 16,1 13 16-16,8 7 4 16,7 3 8-16,7 5 10 15,11-3-6-15,5-6-1 0,6-6 6 16,-2-9 3-16,1-14 5 15,-2-2 4-15,2-16 6 16,-2-10 0-16,5-12-1 16,-2-7-2-16,-4-14-2 15,6 3 0-15,-9-6-1 16,-3 1-1-16,-3 3-2 16,-5-4-2-16,-5 7-2 15,-2 8-3-15,-2 14-6 16,1 10 0-16,-2 13-5 15,2 7-6-15,-2 9-11 16,-2 9 1-16,-1 12 3 16,2 9 12-16,0 12 16 15,1 4 6-15,2 10 9 16,-1 1-1-16,4 7 0 16,1-3-3-16,3-5-9 15,2-7-3-15,2-20-1 0,4-4-3 16,0-15-31-16,3-6-56 15,1-7-186-15</inkml:trace>
  <inkml:trace contextRef="#ctx0" brushRef="#br0" timeOffset="163116.8482">22643 14267 614 0,'2'-4'387'0,"4"1"-3"15,2 3-130-15,2 8-119 16,2 8-36-16,-2 14-38 16,2 6-11-16,-2 5-6 15,-3 0-1-15,-2-6-12 16,-2-8-6-16,-3-13-6 16,0-4-2-16,0-10 10 15,1-2 1-15,1-10-4 16,4-2 0-16,2-8-17 15,5-3-5-15,3 1-3 16,0-1-4-16,4 2-1 16,2 3 0-16,-4 4 1 15,1 4 3-15,-3 5 1 16,-5 4 0-16,1 5-2 0,-1 0 18 16,0 7-116-16,0 0-94 15</inkml:trace>
  <inkml:trace contextRef="#ctx0" brushRef="#br0" timeOffset="163293.933">23088 14532 1065 0,'1'1'541'0,"0"4"-141"16,1-5-111-16,-2 0-139 15,0 0-47-15,0 0-70 16,0 0-39-16</inkml:trace>
  <inkml:trace contextRef="#ctx0" brushRef="#br0" timeOffset="190562.33">1850 14731 646 0,'-10'3'321'0,"-13"4"-106"15,0 4-53-15,0 18-63 16,1 6-25-16,11 12-37 15,5 6-16-15,14 2-21 16,8 4-2-16,10-3 0 16,7-3 1-16,11-19 1 15,6-13 3-15,8-24 5 16,-5-15 7-16,-7-19 14 16,-13-8 9-16,-15-10 33 15,-8-1 22-15,-14 4 3 16,-7 3-5-16,-11 4-16 15,-1 6-24-15,-12 9-19 16,-1 8-7-16,-8 14-35 16,1 4-59-16,12 4-194 15</inkml:trace>
  <inkml:trace contextRef="#ctx0" brushRef="#br0" timeOffset="191145.7183">3077 14945 602 0,'-8'1'347'0,"-12"3"-23"15,-7 3-62-15,-8 6-75 16,1 1-44-16,5 7-94 0,9 4-24 16,17 5-41-16,8 2-9 15,18-1 5-15,9 0 3 16,5-5 11-16,3-9 5 15,-3-13 9-15,-5-9 5 16,-7-15 12-16,-6-6 6 16,-9-9 7-16,-5 1-1 15,-7-6-3-15,-5 2-5 0,-7-3-6 16,-8-4-2-16,-1-7-8 16,1 0-6-16,8 3-13 15,10 4-23-15,11 15-111 16,2 2-84-16</inkml:trace>
  <inkml:trace contextRef="#ctx0" brushRef="#br0" timeOffset="191474.7025">3551 14993 809 0,'-4'10'385'0,"-7"18"-138"0,-7-4-59 16,-4 2-72-16,-5-3-28 15,-6-7-45-15,1-1-8 16,-5-16-12-16,1-5-8 16,8-6-15-16,8-6-6 15,9 1-12-15,9-1-6 16,2-2-4-16,0 0 0 15,15 3 5-15,3 3 4 16,11 9 19-16,2 6 11 16,-5 4 16-16,-1 10 8 15,-3 7-6-15,0 3-4 0,-4 9 6 16,-3-7-61-16</inkml:trace>
  <inkml:trace contextRef="#ctx0" brushRef="#br0" timeOffset="191688.841">3660 14969 837 0,'1'-5'426'0,"2"-1"-142"15,3 6-69-15,1 7-89 16,1 4-37-16,5 16-36 15,-8-4-6-15,1 5-17 16,-2 3-7-16,-3-17-54 16,4 6-68-16,2-10-221 15</inkml:trace>
  <inkml:trace contextRef="#ctx0" brushRef="#br0" timeOffset="191895.8975">3844 14955 655 0,'-2'1'372'0,"-5"3"-57"0,-12 3-137 16,-1 6-44-16,0 4-35 16,2-1-19-16,7 3-42 15,2-5-25-15,8 2-22 16,2 2-7-16,4-5-3 16,6 0 4-16,8-7 8 15,4-3 4-15,12-3-31 16,2 1-52-16,-5-1-368 15</inkml:trace>
  <inkml:trace contextRef="#ctx0" brushRef="#br0" timeOffset="192425.4678">3963 14985 581 0,'-5'-2'372'0,"-1"-2"24"15,6 3-191-15,4-2-109 0,10-1-39 16,5 2-53-16,3-3-4 16,6 2 0-16,-4 2 1 15,-3 1 4-15,0 4 1 16,-12-4 2-16,-3 0 2 16,-5-1 3-16,-4 2-2 15,2-1 0-15,0 0-2 16,0 0-4-16,-8 15-1 0,-28 32-1 15,33-23-1-15,3-1-2 16,1-1 1-16,4 1-1 16,3 0 2-16,8-7 2 15,3-5 1-15,4-11 4 16,1-5 2-16,0-9 2 16,2-5 1-16,-6-8 1 15,-3 1-1-15,-2-7-3 16,-3 5 0-16,-4 9-1 15,-1 2-1-15,-8 13 8 16,-3 4 0-16,-3 10-2 16,0 1-1-16,5 8-13 15,3-2-2-15,5 3-2 16,4 1 3-16,8-7 13 16,1-2 9-16,5-5 22 15,1-2 2-15,3-2 6 16,-1-3-3-16,-7-4-9 0,4-6 1 15,-14-7-7-15,-5 1-13 16,-4-2-102-16,-11-4-74 16</inkml:trace>
  <inkml:trace contextRef="#ctx0" brushRef="#br0" timeOffset="192550.8732">4356 14757 979 0,'2'-6'486'0,"-2"-6"-146"16,-1 6-51-16,-1 4-102 15,-2 4-60-15,3-2-99 16,0 0 0-16,0 10-147 16</inkml:trace>
  <inkml:trace contextRef="#ctx0" brushRef="#br0" timeOffset="193108.3457">4555 14903 566 0,'1'-16'336'0,"1"-9"-47"16,9-10-106-16,8-1-17 16,4 2-10-16,1 1-4 0,-2 12-23 15,-3 3-27-15,-2 18-55 16,0 11-19-16,4 17-4 15,0 14 2-15,0 14 6 16,1 7-2-16,-3 4-12 16,-4-3-5-16,3-4 1 15,-4-8 2-15,-6-13 6 16,1-7 2-16,-11-15-4 16,1-8-8-16,-4-9-18 15,-6-9-9-15,-2-9-16 16,-3 0-15-16,-2-11 8 15,1 6 5-15,0 6 8 16,-3 3 16-16,3 14 1 16,-2 3-2-16,2 9 1 15,0 3 3-15,2 2 8 16,2-1-52-16,7-7-105 16,6-3-140-16</inkml:trace>
  <inkml:trace contextRef="#ctx0" brushRef="#br0" timeOffset="193299.7374">4997 14997 805 0,'4'-6'418'0,"2"-1"-112"16,2 2-55-16,-3 13-91 15,-2 5-30-15,1 8-50 16,-1 3-10-16,-4 0-28 15,-1 2-10-15,2-1-21 16,0-1-49-16,10-7-178 16</inkml:trace>
  <inkml:trace contextRef="#ctx0" brushRef="#br0" timeOffset="193707.9908">5397 15014 850 0,'-6'-6'432'0,"-10"-4"-140"0,-5 2-40 16,-10 2-85-16,1 6-43 16,1 9-56-16,2 3-23 15,11 8-34-15,3 5-8 16,9-1-7-16,3 6-3 15,8-7 1-15,4-4 0 16,8-7 4-16,5-7 2 16,2-8 8-16,3-7 3 15,-1-7 0-15,1-7 1 0,-6-4-5 16,1-2-2-16,4 8-5 16,-3-1 0-16,4 14 2 15,0 9 7-15,-12 8 24 16,0 7 17-16,-12 8 24 15,-5 0 2-15,-9 2-7 16,-5 0-11-16,-2-2-8 16,-2-4-37-16,4-8-136 15,2-1 76-15</inkml:trace>
  <inkml:trace contextRef="#ctx0" brushRef="#br0" timeOffset="194591.1276">6514 14964 423 0,'-5'-2'258'0,"-3"4"-14"16,-5 6-67-16,0 8-54 16,-3 12-27-16,3 7-24 15,3 2-27-15,8 6-38 16,13 2-1-16,4-7-13 16,8-5 2-16,8-13 6 15,-1-9 4-15,2-10 10 16,-3-3 31-16,-10-11 43 15,-9-3 16-15,-17-6 22 16,-7-1-19-16,-15 3-35 16,-3-3-19-16,1 6-33 15,3 2-29-15,9 5-106 0,5 5-74 16</inkml:trace>
  <inkml:trace contextRef="#ctx0" brushRef="#br0" timeOffset="194908.0992">6788 15050 653 0,'-3'-2'398'0,"-6"-7"-21"16,1 3-135-16,-5 5-111 15,1 4-41-15,3 12-60 16,1 3-11-16,8 6-19 15,6 0-2-15,8 4 1 16,1-3 1-16,10 0 1 16,-3-6 2-16,0-10 6 15,8-3 20-15,-17-13 36 16,5-5 9-16,-5-8 12 16,-10-5-13-16,4-4-28 15,-7 3-8-15,0 1-16 16,-2 0-20-16,-3 9-85 0,5-1-63 15,1 4-250 1</inkml:trace>
  <inkml:trace contextRef="#ctx0" brushRef="#br0" timeOffset="195124.4223">6994 15017 533 0,'1'5'312'16,"6"11"-26"-16,1 5-57 15,0 3-93-15,2 5-24 16,3 1-49-16,-2-1-18 0,8-5-15 15,-1-3 0-15,2-10 20 16,-2-5 13-16,-5-10 16 16,2-5-2-16,1-14-15 15,0-2-7-15,4-2-16 16,-5-2-4-16,-1 9-9 16,-3 0-33-16,-4 5-144 15,-1 4-184-15</inkml:trace>
  <inkml:trace contextRef="#ctx0" brushRef="#br0" timeOffset="195641.6512">7504 14976 874 0,'-9'-3'404'0,"-12"0"-182"0,3 1-91 16,5 5-87-16,6 6-27 16,7 2-21-16,4-2-4 15,12 3-2-15,0-2 5 16,3-6 4-16,2 6 3 16,-3-8 8-16,-4-2 4 15,-4-1 5-15,-4-1 3 16,-7-2-9-16,-6 4-5 0,-11 6-5 15,-2-3-3-15,-2 9 1 16,-1-1 0-16,-2 2 4 16,10 6 1-16,5 1 5 15,3 1 1-15,12 3 7 16,1-4 0-16,7-6 3 16,8-4 2-16,6-9-4 15,-2-4 1-15,3-9 4 16,-1-4-1-16,-5-6-2 15,0-3-1-15,-2-2-3 16,-2 2 0-16,-6 2-1 16,0 6-2-16,-8 6-9 15,-4 7-3-15,1 6 5 16,-2 5 4-16,2 8 11 16,2 3 4-16,3 11-6 15,2 2-3-15,3 1-5 0,0 0-22 16,6-8-124-16</inkml:trace>
  <inkml:trace contextRef="#ctx0" brushRef="#br0" timeOffset="196140.7131">8097 14984 528 0,'-5'-4'341'16,"-2"-1"-34"-16,-8 0-79 0,-6 2-17 16,-7 3-56-16,-2 1-31 15,2 7-51-15,5 6-28 16,8 8-39-16,4 4-7 15,9 5-11-15,4 1 1 16,6-2 5-16,6-1 1 16,4-8 7-16,5-5 4 15,6-14 9-15,-1-5 6 16,-4-17 8-16,-2-3 5 0,-18-2-2 16,-5-2-10-16,-22 8-21 15,-13 2-19-15,-4 11-74 16,-2 7-73-16</inkml:trace>
  <inkml:trace contextRef="#ctx0" brushRef="#br0" timeOffset="196674.7163">8432 15040 629 0,'-1'-9'350'16,"-7"-8"-81"-16,2 2-34 15,-7 0-52-15,-4 4-28 16,-3 7-35-16,-3 2-24 16,1 6-75-16,-2 9-21 15,5 5-23-15,6 9-2 0,11 2 3 16,7-2 4 0,13 7 10-16,-3-9 3 0,7-2 5 15,0-3 2-15,-5-12 6 16,5-4 2-1,-8-6 6-15,3-7 0 0,-3-6 1 16,-1 0-3-16,-5-4-8 16,-5 6-1-16,-4 0-6 15,-1 6-5-15,-6 8-6 16,-3 5 2-16,3 19 7 16,-2 6 8-16,2 18 14 15,2 6 2-15,4 10-6 16,0-5-4-16,2-7-2 15,2-5 0-15,5-9-120 16,2-1-174-16</inkml:trace>
  <inkml:trace contextRef="#ctx0" brushRef="#br0" timeOffset="197210.0608">8828 14961 673 0,'-4'-4'370'0,"-16"0"-75"16,-1 0-88-16,0 9-95 16,-4-2-45-16,9 4-49 15,8 5-12-15,3-2-8 16,8 6-2-16,11 2-1 15,2-3 2-15,9 0 3 16,-5-9 5-16,-2-3 5 16,-5-1 5-16,-8-4 9 0,0-3 4 15,-4 4-1-15,-3-2-5 16,0 1-12-16,1 1-3 16,-20-3-3-16,-33-4 1 15,35 11 3-15,0 4 1 16,8 4 4-16,6 4 2 15,5 2 0-15,4 2-3 16,7 3-3-16,4-1-2 0,2-3-4 16,0-2 2-16,0-6-3 15,-2-2-20-15,1-8-112 16</inkml:trace>
  <inkml:trace contextRef="#ctx0" brushRef="#br0" timeOffset="197357.5803">8770 14829 1040 0,'-7'-5'496'15,"-3"-5"-207"-15,2 8-182 16,3 3-60-16,5 6-78 16,6 4-60-16,3 1-346 15</inkml:trace>
  <inkml:trace contextRef="#ctx0" brushRef="#br0" timeOffset="197673.9031">9008 15159 623 0,'9'7'315'16,"8"2"-93"-16,3-3-40 16,-2-6-49-16,0-8-29 15,-3-5-40-15,2-5-19 16,-6-3-20-16,-3-1-1 15,-8 1 2-15,-9 4 0 16,-9-4-2-16,-5 7 0 0,-2 6-8 16,4 2-5-16,2 16-7 15,3 3-3-15,2 8 2 16,4 6 8-16,-2 5 18 16,6 6 2-16,4 6 5 15,1 6-7-15,3 2-5 16,-1-4-3-16,4 2-1 15,0-7 1-15,3-3-84 16,2-6-97-16</inkml:trace>
  <inkml:trace contextRef="#ctx0" brushRef="#br0" timeOffset="198327.5553">9502 14967 669 0,'-5'-4'421'0,"-6"-2"-29"0,-6-4-185 16,2 8-45-16,0-1-80 15,2 2-24-15,7 6-46 16,0 1-13-16,2 6-12 16,5 3-1-16,6 3 2 15,6-1 4-15,3-3 3 16,0-2 5-16,1-1 4 15,-3-7 3-15,-3 0 2 16,-2-5-10-16,-6-3-40 16,-2 3-15-16,-4-5-14 15,-4 3 12-15,-4-1 33 16,-6-3 12-16,-1 9 10 16,2 6-3-16,2 3 4 15,5 5 4-15,2 3 7 0,6 0 6 16,2 3 5-1,5-1 0-15,6-1-2 16,0-4-2-16,6-5-3 0,0-4 2 16,1-7 6-16,2-4 3 15,0-11 0-15,1 0-3 16,-2-5-6-16,0 2-1 16,-5-1-3-16,-4 2 2 15,-4 0-3-15,-2 5-3 16,-5 5-1-16,0 4 4 0,0 8 14 15,-2 5 4-15,2 10 9 16,-2 2-4-16,5 8-14 16,3-2-3-16,4-3-14 15,0-3-41-15</inkml:trace>
  <inkml:trace contextRef="#ctx0" brushRef="#br0" timeOffset="198857.3605">10521 15086 411 0,'4'10'241'0,"4"13"6"16,0 3-80-16,-3 2-59 15,0-2-18-15,-5-7-45 16,0-6-11-16,0-11-1 16,2-4-5-16,2-13-10 15,4-4-7-15,3-11-9 16,2 2-2-16,9 2 4 15,0-1 23-15,4 9 47 16,-3 2 14-16,-3 12 15 16,0 4-9-16,-5 15-32 15,-1 5-12-15,-5 9-15 0,-2 4-11 16,-4 4-34-16,1 0-60 16</inkml:trace>
  <inkml:trace contextRef="#ctx0" brushRef="#br0" timeOffset="199223.2512">10850 15000 955 0,'12'-16'411'0,"11"-15"-217"16,2 1-9-16,1 17-33 15,0 5-52-15,1 15-69 16,2 6-11-16,-1 12-10 16,1 6 10-16,-5 1 18 15,-3 5 4-15,-7-2-3 16,-2-2-1-16,-5-3-9 16,0-3-5-16,-3-8-3 15,-4-6 0-15,-2-7-16 16,-2-5-8-16,-4-6-16 15,-6-2-8-15,-5-3 0 16,-6-3 6-16,-3 5 1 16,3 6-3-16,2 7 1 0,2 3-4 15,7 7 13-15,3 0-46 16,4-3-90-16,7 2-73 16</inkml:trace>
  <inkml:trace contextRef="#ctx0" brushRef="#br0" timeOffset="199414.4102">11323 15240 876 0,'0'-1'592'0,"0"1"29"0,0 0-352 15,0 0-72-15,0 0-115 16,0 0-36-16,0 0-112 15,0 0 86-15</inkml:trace>
  <inkml:trace contextRef="#ctx0" brushRef="#br0" timeOffset="199956.3225">11787 15093 732 0,'-3'14'321'15,"0"9"-126"-15,0 6-95 16,4 2 5-16,0-7-25 15,-1-4-27-15,3-11-14 16,-7-6 3-16,3-8-5 16,-1-5-11-16,-2-12-35 15,4-3-13-15,1-5-14 16,5-2 4-16,2 1 14 16,4 1-1-16,2 1 4 15,1 5 18-15,8 9 21 16,0 5 9-16,2 13 21 15,-5 5-7-15,-5 18-2 0,-4-1 0 16,-5 8-9-16,-1 4-5 16,-2-3-11-16,3 0-8 15,2-8-132-15,5-8-219 16</inkml:trace>
  <inkml:trace contextRef="#ctx0" brushRef="#br0" timeOffset="200357.7815">12306 15020 665 0,'-8'-5'397'0,"-16"-4"-33"16,1 3-122-16,3 6-131 15,1 5-35-15,8 7-52 16,4 0-18-16,11 5-12 15,4-2-4-15,2-2 4 16,6 2 3-16,-2-6 10 16,2-3 3-16,-2-6-14 15,-2-1-17-15,-5-4-32 16,-6-2-15-16,-2 2 7 16,-9-1 14-16,-5 1 30 15,-2 5 22-15,-4 1 20 16,1 6 6-16,7 5 13 15,2 1-4-15,11 12-2 0,2-2-3 16,5 3-15-16,1-1-5 16,3-3-11-16,5 0 0 15,3-7 6-15,6-4-23 16,6-9-71-16,3-2-92 16</inkml:trace>
  <inkml:trace contextRef="#ctx0" brushRef="#br0" timeOffset="200707.6798">12598 15055 917 0,'-14'-3'422'0,"-15"-4"-204"16,-2 6-45-16,4 3-91 16,3 7-27-16,6 4-27 15,5 5-7-15,8 8-5 16,5-3-8-16,9 2-8 15,7 1-1-15,7-5 0 16,6-1 3-16,4-10 9 16,2-5 4-16,-7-12 6 15,0-6 2-15,-7-10 1 16,-6-3-1-16,-4-4-2 16,-7-1 0-16,-5-5 0 15,-9-1 1-15,-3-5 1 0,1-2-3 16,-1-7-7-16,3-3-6 15,10 10-14-15,1 4-6 16,12 12-8-16,6 8 11 16,-2 4-73-16,4 7-34 15,1 10-186-15</inkml:trace>
  <inkml:trace contextRef="#ctx0" brushRef="#br0" timeOffset="200929.0963">12844 15077 909 0,'2'4'407'0,"-2"6"-163"15,0 8-72-15,-2 7-42 16,0 2-33-16,0 3-57 15,1-2-12-15,1-5-15 16,1-6-45-16,2-9-335 16</inkml:trace>
  <inkml:trace contextRef="#ctx0" brushRef="#br0" timeOffset="201081.0027">12932 14901 842 0,'-5'-1'397'0,"-3"-5"-118"16,5 6-227-16,-1 0-37 15,6 1-86-15,-2-1-118 16</inkml:trace>
  <inkml:trace contextRef="#ctx0" brushRef="#br0" timeOffset="201441.646">13210 15118 686 0,'-7'-4'389'16,"-7"-4"-83"-16,0 5-79 15,-4-2-23-15,-1 5-63 16,0 0-32-16,2 3-60 16,-2 5-24-16,8 3-15 15,2 6-1-15,11 7-1 16,3-1 0-16,9 4-4 0,4-5 0 16,2-9 2-16,6-3 3 15,-1-10 12-15,-4-7 8 16,-3-7 14-16,-5-4 7 15,-8-5-2-15,-4 2-9 16,-11-1-45-16,-3 2-34 16,-6 8-412-16</inkml:trace>
  <inkml:trace contextRef="#ctx0" brushRef="#br0" timeOffset="202414.931">14184 15040 1059 0,'-9'6'408'0,"-6"9"-298"15,-9 1-36-15,4 11-42 16,7 5-15-16,8 7-16 16,7 4-1-16,9-9 1 0,6-1 3 15,1-14 4-15,3-5 6 16,-4-12 5-16,-7-6 49 16,-6-9 39-16,-6-2 6 15,-6 3 3-15,-5-2-49 16,-9 2-41-16,-1 1-11 15,0-1-44-15,3 3-57 16,19-2-264-16</inkml:trace>
  <inkml:trace contextRef="#ctx0" brushRef="#br0" timeOffset="202615.289">14327 15089 966 0,'16'-1'390'0,"20"-5"-273"16,5 4-3-16,7 0-62 15,-3 1-18-15,-8 1-18 16,-5 1-1-16,-13 2-43 16,-6-1-76-16</inkml:trace>
  <inkml:trace contextRef="#ctx0" brushRef="#br0" timeOffset="202764.8273">14518 15095 755 0,'-3'5'373'0,"-3"9"-119"0,3 8-48 16,0 5-78-16,2 4-26 16,4 0-51-16,0-2-15 15,5-2-24-15,0-4-48 16,6-4-232-16</inkml:trace>
  <inkml:trace contextRef="#ctx0" brushRef="#br0" timeOffset="203067.9748">14948 15161 804 0,'-17'-9'442'15,"-9"-8"-110"-15,-4 4-153 16,0 5-44-16,7 7-78 16,2 3-23-16,5 9-24 15,3 6-5-15,7 7-5 16,5 4-3-16,11 4-4 16,7-4 0-16,6-4 6 15,3-6 2-15,4-11 12 16,1-7 5-16,-3-9 12 15,-4-4 7-15,-10-10 6 0,-8 3 0 16,-11-3-11-16,-9-3-11 16,-4 9-59-1,-2 2-32-15</inkml:trace>
  <inkml:trace contextRef="#ctx0" brushRef="#br0" timeOffset="203572.86">15804 15083 815 0,'-13'2'390'0,"-12"11"-157"16,-1 2-63-16,7 9-77 16,3 8-38-16,11 6-42 15,6 2-9-15,13-2-2 16,7-5-2-16,7-12 8 16,1-7 6-16,0-17 17 15,-3-8 10-15,-9-10 19 16,-6-2 3-16,-12-3-11 15,-3 4-10-15,-15 2-23 16,-5 3-11-16,-4 1-26 16,2 4-37-16,5 5-188 15</inkml:trace>
  <inkml:trace contextRef="#ctx0" brushRef="#br0" timeOffset="203859.3512">15919 15124 1023 0,'12'9'433'16,"12"9"-252"-16,-3 2-32 15,-8-1-60-15,-2 0-24 16,-5-3-27-16,4-4-10 16,-4-5-7-16,1-4-4 0,2-7-27 15,-2-4-13-15,4-5-14 16,4-3-1-16,3-2 19 15,-3-1 10-15,3 4 6 16,-3 3-1-16,0 9-2 16,-1 6 0-16,-6 11 16 15,-2 6 4-15,-4 10 4 16,-5 0 0-16,0 1-14 16,1 2-45-16,3-10-104 15</inkml:trace>
  <inkml:trace contextRef="#ctx0" brushRef="#br0" timeOffset="204090.8423">16358 15093 874 0,'-2'-5'492'0,"-1"-1"-93"16,-4 12-219-16,1 6-44 15,1 21-71-15,1 6-15 16,3 14-13-16,-2 7-8 15,3 7-13-15,0-3-2 16,5-7-4-16,4-7 4 16,0-12-47-16,2-11-42 15,-3-9-158-15,-2-4-289 16</inkml:trace>
  <inkml:trace contextRef="#ctx0" brushRef="#br0" timeOffset="204250.4149">16350 15319 680 0,'4'-3'382'0,"6"-4"7"16,7 0-275-16,9 2-87 16,0 1-3-16,5 0-3 15,3 3-48-15</inkml:trace>
  <inkml:trace contextRef="#ctx0" brushRef="#br0" timeOffset="204778.8669">16816 15062 923 0,'-13'-3'431'15,"-15"-2"-188"-15,-1 4-73 16,6 3-88-16,2 6-39 15,9 3-41-15,5 0-7 16,7-3-5-16,7 5 2 16,8-3 5-16,6 4 4 15,2-3 5-15,1-7 2 16,-4-1 5-16,-3-3 1 16,-3-3 2-16,-5 0 1 0,-4 2-5 15,-5-2-4-15,-7 3-9 16,-4 4-2-16,-7 2 1 15,-1 2 1-15,-3 1 0 16,2 1-2-16,7 5 5 16,4-1 1-16,7 1 4 15,4 0 5-15,7-2-1 16,4-1 2-16,8-2 3 16,-2-5-1-16,8-5 0 15,0-4 1-15,1-8 1 16,1-2-1-16,-3-3-5 15,-2-1-1-15,-7-3-4 16,-1 5 0-16,-7-2 0 16,2 3-2-16,-9 7-4 0,0 3-8 15,2 8-4-15,-1 6 2 16,1 4 4-16,3 4 6 16,-4 2 1-16,-1 0-1 15,5 4 12-15,-7-5-38 16,3-7-122-16</inkml:trace>
  <inkml:trace contextRef="#ctx0" brushRef="#br0" timeOffset="204915.1837">17022 14889 1069 0,'-3'-8'489'0,"1"-3"-242"16,-2 3-98-16,3 8-123 15,3 7-15-15,2 6-175 16</inkml:trace>
  <inkml:trace contextRef="#ctx0" brushRef="#br0" timeOffset="205240.3394">17433 15124 522 0,'-2'-2'310'0,"-8"-6"-8"0,-2 3-53 15,-8 2-29-15,-6-3-16 16,-6 4-45-16,2 2-32 16,3 3-71-16,6 7-20 15,7 2-21-15,1 2-1 16,12 5 0-16,6 3-1 15,10 2-5-15,7-1-1 16,9-7 5-16,0-6 2 16,5-9 11-16,-2-4 5 15,-9-11 12-15,-5-4 6 0,-9-6-3 16,-8-2-8-16,-3 2-85 16,-8 1-64-16</inkml:trace>
  <inkml:trace contextRef="#ctx0" brushRef="#br0" timeOffset="205637.9992">18289 14888 1095 0,'-3'0'472'0,"-6"8"-263"16,-2 11-67-16,2 20-54 16,2 10-23-16,7 16-17 15,4 2-7-15,3 2-20 16,0-2-1-16,-5-8 0 16,0-4 4-16,-2-17-9 15,-1-6-24-15,-1-17-100 16,-1-7-87-16</inkml:trace>
  <inkml:trace contextRef="#ctx0" brushRef="#br0" timeOffset="205860.6977">18226 14908 798 0,'12'-13'369'0,"20"-13"-155"16,6 6-78-16,15 10-27 0,2 6-19 15,1 11-7-15,-2 7 9 16,-14 4 9-16,-6 3-13 16,-23 4 1-16,-11 1-9 15,-25 5-22-15,-8 0-7 16,-13-1-26-16,-3-2 11 16,5-9-111-16,1-4-65 15</inkml:trace>
  <inkml:trace contextRef="#ctx0" brushRef="#br0" timeOffset="206589.7205">19189 15211 786 0,'-3'-2'387'15,"-2"4"-151"-15,1 5-86 16,-2 12-88-16,4 5-19 16,2 3-8-16,1 4-2 15,6-3-10-15,2-3-7 16,5-10 2-16,1-4 6 15,5-15 10-15,-1-7 3 0,0-11-3 16,-1-7-4-16,-4 0-8 16,-4 0-4-16,-4 3-6 15,-2 6-4-15,-4 6-7 16,0 6 0-16,-4 8-6 16,1 4-4-16,0 11 1 15,0 1-2-15,3 7 5 16,1 0 3-16,6-1 3 15,5-1 1-15,4-9 4 16,1-2 3-16,4-10 8 16,-2-4 1-16,1-11 0 15,-3-1-1-15,-3-6-7 16,3-1-2-16,0 2-3 16,-2 1-3-16,5 5 11 0,-4 5 1 15,9 9 10-15,-1 5 9 16,-3 13 22-16,-2 3 18 15,-10 4 24-15,-4 1 12 16,-11-2 3-16,-6-2-17 16,-7 1-23-16,-4-6-10 15,0-3-123-15,0-4 52 16</inkml:trace>
  <inkml:trace contextRef="#ctx0" brushRef="#br0" timeOffset="210105.752">1797 16137 881 0,'-3'12'383'16,"1"24"-222"-16,1 13-45 15,2 16 15-15,4 4-48 16,-4 2-16-16,0-1-12 16,-2-5-28-16,-3-5-7 15,2-18-3-15,-2-8-1 16,4-17-39-16,3-3-58 16,3-10-172-16</inkml:trace>
  <inkml:trace contextRef="#ctx0" brushRef="#br0" timeOffset="210305.1868">1754 16259 1025 0,'9'-2'383'0,"14"-3"-282"16,12-1-51-16,19-1-18 15,12 2-11-15,-1 0-14 16,3 3 3-16,-13 2-9 16,-8 1-65-16</inkml:trace>
  <inkml:trace contextRef="#ctx0" brushRef="#br0" timeOffset="210554.2544">1866 16757 787 0,'2'3'317'0,"12"5"-182"15,10 1-54-15,21-3-8 16,8 1-8-16,4-4-22 15,-1-2-2-15,-8-2-5 16,-1-4-12-16,-8 0-213 16</inkml:trace>
  <inkml:trace contextRef="#ctx0" brushRef="#br0" timeOffset="210762.7458">1854 16560 771 0,'6'-5'368'0,"7"1"-61"16,19-8-253-16,13 6-21 16,12 5-6-16,0-5-12 15,-1 6-3-15,-3 0-7 16</inkml:trace>
  <inkml:trace contextRef="#ctx0" brushRef="#br0" timeOffset="211051.6028">2333 16599 949 0,'0'9'398'0,"-4"14"-215"16,2 7-55-16,1 9-23 15,1 6-14-15,0-1-24 16,2-2-23-16,1-8-25 15,1-6-4-15,1-10-20 0,-1-4-52 16,0-8-175-16,-2-4-146 16</inkml:trace>
  <inkml:trace contextRef="#ctx0" brushRef="#br0" timeOffset="211282.0323">2313 16624 735 0,'8'-9'352'0,"13"-2"-130"16,8 8-64-16,5 9-53 15,5 10-11-15,-2 5-16 16,-8 1-6-16,-13-3-21 16,-12 0-4-16,-13 1 4 15,-5-7 3-15,-13 2-30 16,-2-3-48-16,1-10-289 15</inkml:trace>
  <inkml:trace contextRef="#ctx0" brushRef="#br0" timeOffset="211790.9081">1771 15942 930 0,'0'0'384'15,"2"0"-226"-15,12-1-99 16,14-2-37-16,25 5-10 16,8 1 2-16,13 5-2 0,-5-1-1 15,-7 2 4-15,-2 0 1 16,-8-7-16-16,5 1-58 15</inkml:trace>
  <inkml:trace contextRef="#ctx0" brushRef="#br0" timeOffset="211993.0333">2335 15844 443 0,'0'0'270'0,"5"0"-12"15,7 3-95-15,7 4-60 16,6 5 2-16,4 6 16 16,-2 3 12-16,-7 3-4 15,-10 3-7-15,-12-7-36 16,-7 5-14-16,-5-7-22 16,0-3-34-16,0-8 124 15</inkml:trace>
  <inkml:trace contextRef="#ctx0" brushRef="#br0" timeOffset="212534.0698">2969 16383 893 0,'0'2'399'0,"5"-1"-188"0,5 1-95 16,11 1-88-16,9 1-6 15,9 1-12-15,9-1 1 16,3 2 1-16,-5 2 3 15,-8-3-41-15,-4 0-103 16</inkml:trace>
  <inkml:trace contextRef="#ctx0" brushRef="#br0" timeOffset="212767.0594">3017 16560 936 0,'6'0'379'0,"18"2"-235"16,7 3 6-16,11 2-20 15,8 2-25-15,-9-2-44 16,-1 0-18-16,-5-3 122 15</inkml:trace>
  <inkml:trace contextRef="#ctx0" brushRef="#br0" timeOffset="213906.2627">3842 16136 565 0,'-1'-5'341'16,"-2"-2"-34"-16,3 5-107 16,5 16-121-16,-2 11-40 15,3 21-19-15,0 15 3 16,-3 8 10-16,3 5 3 0,0-1-18 15,0-4 0-15,4-10 3 16,-3-12-12-16,-1-21-51 16,3-14-26-16,0-14-81 15,1-10-8-15,7-12 42 16,-7-4 23-16,2-3 72 16,0 2 38-16,-1 6 22 15,1 4 5-15,2 6 14 16,-7 0-14-16,0 8-8 15,-7-2-1-15,-1 5-4 16,2 6-7-16,-2-4-5 16,0 0-1-16,-18 8-5 15,-36 22 2-15,34-14 0 16,3 1-6-16,7-3-7 16,1 0-5-16,10 1-7 15,7-1-1-15,10-3 0 16,6 0-16-16,4-4-139 15,0 0-121-15</inkml:trace>
  <inkml:trace contextRef="#ctx0" brushRef="#br0" timeOffset="214246.8953">4190 16650 502 0,'-5'0'325'0,"-1"1"-38"16,2 0-89-16,-1-1-46 15,3 2-70-15,2-2-24 16,0 0-29-16,0 0-5 0,0 0 0 15,13 7-1-15,36 20-7 16,-25-20-5-16,4-4-2 16,-3-4 4-16,1-6 5 15,-5-2 3-15,-4-5 3 16,-10-4 4-16,-6 1 1 16,-3 1 0-16,-13 2-3 15,0 4-6-15,-8 0-12 16,-2 6-7-16,0 4-11 15,3 14-8-15,1 15-7 16,4 2-1-16,4 5 4 16,6-3 3-16,10 1 7 15,7-2 6-15,12-2 8 16,5-8 7-16,7-12 7 16,3-6 2-16,-2-7 1 15,-1-1 1-15</inkml:trace>
  <inkml:trace contextRef="#ctx0" brushRef="#br0" timeOffset="214822.8865">4735 16771 383 0,'9'-1'212'16,"25"1"9"0,-18 0-149-16,1 0-34 0,66 0-12 15,34 1 17-15,25 2 12 16,-9 1 12-16,4-3 5 16,12 0-33-16,-5 1-16 0,-3 3 44 15,-3 0 5-15,-3-2 1 16,-10-3 7-16,-14 0-49 15,-6-2-6-15,-17-4-6 16,-11 5-1-16,-11-3-64 16,-8 3-119-16</inkml:trace>
  <inkml:trace contextRef="#ctx0" brushRef="#br0" timeOffset="215705.6271">5425 16315 429 0,'1'-7'262'0,"4"-6"-18"15,-3 2-41-15,-1-4-64 16,-1 4-25-16,-8-1-31 16,2 0-10-16,-10-1-7 15,-4 0-1-15,-6 2-8 16,-9 1-7-16,2 7-24 16,-3 3-13-16,13 9-13 0,3 4-3 15,9 6-7-15,6 3-6 16,5 7-2-16,5 2 0 15,12-1 9-15,6-3 6 16,6-10 6-16,3-5 3 16,-2-9 2-16,-1-3 3 15,-8-8 2-15,4-7 2 0,-9-8-2 16,-8-8-1-16,3-5-1 16,-4-4 0-16,-3-8 0 15,8 0 0-15,-12-4 4 16,-3 1 3-16,3 7 5 15,-4-1 0-15,4 3-4 16,-2 3 0-16,-2 7 6 16,2 10 7-16,-2 12 5 15,4 7-4-15,-1 9-14 16,-2 5-13-16,-2 11-6 16,2 10-2-16,0 8 2 15,6 10 6-15,4 9 4 16,-4 6 1-16,-3 4 2 15,8-7 0-15,-3-5-1 16,-4-16-1-16,5-14 0 16,-4-4 5-16,1-14-104 15,8-2-88-15</inkml:trace>
  <inkml:trace contextRef="#ctx0" brushRef="#br0" timeOffset="216273.8313">5810 16326 408 0,'2'-6'297'15,"1"-2"4"-15,2-2-73 16,-2 0-22-16,-3 2-50 16,0-6-21-16,-1 6-48 15,-4-2-20-15,-1 0-25 16,-9 0 3-16,-8-2 0 16,-4 1-3-16,-2 3-12 15,6 8-17-15,3 7-19 16,1 2-7-16,6 5-10 15,3-1-2-15,9 10-1 16,4 1 3-16,12 2 11 16,2-1 5-16,2-10 5 0,4-2 2 15,-1-10 0-15,3-4-1 16,0-11 1-16,-1 1 1 16,0-6 0-16,-10 0 2 15,-7 1 1-15,-5 2 2 16,-5 6 1-16,-3 3-2 15,1 9-3-15,-4 7 1 16,-4 15 0-16,3 8 6 0,0 7 8 16,2 3 0-16,3 5 4 15,4 1-3-15,2-4-4 16,6 0 0-16,2-16-1 16,0-8 1-16,-1-14-3 15,-2-8-16-15,0-8-72 16,-3-3-65-16</inkml:trace>
  <inkml:trace contextRef="#ctx0" brushRef="#br0" timeOffset="216691.2339">6068 16186 1174 0,'1'3'460'0,"9"10"-307"16,5 1-46-16,11 12-26 15,4 5-9-15,3 2-15 16,3-2-7-16,0 0-18 15,-1-4-8-15,-1-9-10 16,-5-1-18-16,-7-9-117 16,-3-3-104-16</inkml:trace>
  <inkml:trace contextRef="#ctx0" brushRef="#br0" timeOffset="216906.2459">6413 16189 1048 0,'-10'8'462'16,"-15"11"-245"-16,-6 1-52 16,-9 9-71-16,-1 2-32 0,3 1-31 15,1 0-11-15,12-4-11 16,2-7-1-16,8-9-61 15,6-1-75-15</inkml:trace>
  <inkml:trace contextRef="#ctx0" brushRef="#br0" timeOffset="217221.6271">5942 16340 930 0,'1'0'511'0,"-1"-2"-98"15,2 2-252-15,-2 0-57 16,0 0-63-16,0 0-216 16</inkml:trace>
  <inkml:trace contextRef="#ctx0" brushRef="#br0" timeOffset="218804.4503">4902 16964 455 0,'-3'-1'315'0,"-8"-1"-14"0,-5 4-107 15,-4 11-21-15,-13 7-15 16,-1 11-1-16,-4 22-20 16,1 11-14-16,14 23-61 15,10 2-25-15,14-4-17 16,10-1-10-16,10-15-6 15,8-5 25-15,12-16-157 16,7-15-175-16</inkml:trace>
  <inkml:trace contextRef="#ctx0" brushRef="#br0" timeOffset="219487.7443">4961 17352 650 0,'-1'1'333'0,"0"2"-112"0,4 6-67 16,7 4-75-16,-2 5-14 15,-4 5 16-15,2 6-5 16,-4-2-16-16,-1 2-3 16,1-2-28-16,-1-10-3 15,3-6-2-15,-4-4 3 16,4-7 3-16,-8-6-1 15,-1-5-9-15,5-4-11 16,-3-5-20-16,6 0-6 0,5-2-9 16,0-2 3-1,10 0 6-15,2 3-3 0,7 6 3 16,5 5 0-16,2 6 23 16,2 4-61-16,-3 5-226 15</inkml:trace>
  <inkml:trace contextRef="#ctx0" brushRef="#br0" timeOffset="219856.3108">5201 17110 917 0,'0'-10'390'16,"2"-2"-208"-16,4-4-52 15,9 3-54-15,5 6-24 16,5 2-39-16,3 7-1 16,-3 7 10-16,-4 4 5 15,-11 4 14-15,-6 6 0 16,-11 2-7-16,-4-1-1 15,-1 2-13-15,1-3-8 0,10-9-14 16,5-3-9-16,12-5-8 16,2-5 1-16,11-1 5 15,-3-2 5-15,1 2-10 16,3 4-32-16,-9 7-202 16</inkml:trace>
  <inkml:trace contextRef="#ctx0" brushRef="#br0" timeOffset="220107.2309">5604 17313 772 0,'-2'-4'481'0,"0"0"8"16,1 6-339-16,1-2-58 15,0 3-64-15,2 23-22 16,4 36 21-16,-3-27 3 16,1 3-8-16,-2-3-2 15,0 3-4-15,2-2-8 16,-3-9-112-16,2-3-156 16</inkml:trace>
  <inkml:trace contextRef="#ctx0" brushRef="#br0" timeOffset="220276.1496">5479 17441 982 0,'4'1'429'0,"9"-2"-178"16,11 2-94-16,6 1-28 15,3 0-25-15,7 5-49 16,-3-4-18-16,2-3-27 15,-2 0-62-15</inkml:trace>
  <inkml:trace contextRef="#ctx0" brushRef="#br0" timeOffset="220621.8438">5950 17363 1180 0,'7'4'460'0,"5"2"-328"16,3 5-49-16,7 9-36 16,-2 3-11-16,8 8-6 15,1 1 1-15,-1 3-10 16,-1-2-2-16,0-2-11 16,-4-2-71-16</inkml:trace>
  <inkml:trace contextRef="#ctx0" brushRef="#br0" timeOffset="220827.9587">6255 17377 836 0,'-11'5'471'0,"-11"4"-16"15,-3 6-308-15,-3 2-28 16,-6 8-46-16,0-1-21 15,-3 5-29-15,4 6-13 16,4-1-5-16,4 1-9 16,17-24-79-1,3-5-50-15,2-1-180 0</inkml:trace>
  <inkml:trace contextRef="#ctx0" brushRef="#br0" timeOffset="221217.9137">6172 17150 959 0,'0'-3'437'0,"1"-11"-199"16,7 1-64-16,8 2-80 15,4-3-29-15,7 9-37 0,1 5-5 16,-4 4 1-16,-2 4 1 16,-13 4 10-16,-6 8 4 15,-10 4-1-15,-5 4-1 16,-4-2-12-16,2-3-6 15,5-9-13-15,8-3-5 16,7-4-2-16,4-2 1 16,11-1 1-16,1-2 3 15,5-1-3-15,1-4 31 0,0-1-90 16</inkml:trace>
  <inkml:trace contextRef="#ctx0" brushRef="#br0" timeOffset="221572.7794">6541 16979 946 0,'2'2'409'0,"4"6"-180"15,9 15-143-15,2 10 5 16,8 27 20-16,-5 6 7 16,3 16-29-16,-3 1-15 15,-11-8-34-15,-1 1-10 16,-13-14-7-16,-5-4-1 15,-2-10 10-15,-3-10-31 16,-2-14-60-16,1-9-37 16,-1-9-132-16,3-4-54 0</inkml:trace>
  <inkml:trace contextRef="#ctx0" brushRef="#br0" timeOffset="222071.514">6823 16949 594 0,'2'-2'332'0,"4"-4"-45"0,6 2-106 15,4-3-70-15,-1-1-18 16,3 3-23-16,-2 2-6 15,-3 3-7-15,-1 3-9 16,-10 1-4-16,-2 3-2 0,-6 1-9 16,-1 0-6-16,1 0-3 15,1-1-5-15,0-6-19 16,5 0-7-16,5-1-12 16,-5 0 0-16,0 0 10 15,2 0 3-15,11 2 4 16,26 11 2-16,-33-3 7 15,-3 2 8-15,-8 9 4 16,-6-4 3-16,-5-1 5 16,-7 0-16-16,3-9-115 15,3-3-108-15</inkml:trace>
  <inkml:trace contextRef="#ctx0" brushRef="#br0" timeOffset="222273.9848">6820 17159 959 0,'2'-2'461'15,"8"-1"-177"-15,-3-2-132 16,10 5-90-16,3 1-27 16,2 3-13-16,7 4-9 15,-3-3-6-15,2 2-11 16,-4 0-165-16,-1-2-326 15</inkml:trace>
  <inkml:trace contextRef="#ctx0" brushRef="#br0" timeOffset="222627.1619">6878 17339 745 0,'4'0'348'0,"-1"-3"-152"16,6-1-36-16,5-2-71 16,2 2-16-16,3 4 0 15,-1 1 1-15,-4 6 8 16,-3 1 0-16,-8 0-13 16,-2 4-3-16,-8-1-15 15,-5 3-8-15,-3 2-12 0,-3-4-7 16,3-3-5-16,-3-3-7 15,6-3-16-15,3 2-6 16,2 2-13-16,7-3-4 16,7 0 1-16,3-4 0 15,4 0 10-15,4 0 6 16,-1 1 5-16,0-1 4 16,4 1-1-16,-3-1 0 15,1-1-115-15</inkml:trace>
  <inkml:trace contextRef="#ctx0" brushRef="#br0" timeOffset="222983.8728">7383 16772 1101 0,'0'-1'626'0,"-4"-3"-78"15,0 4-386-15,4 0-41 16,-1 0-100-16,1 0-15 16,0 0-103-16</inkml:trace>
  <inkml:trace contextRef="#ctx0" brushRef="#br0" timeOffset="223401.7282">7831 16483 625 0,'-2'4'400'0,"1"9"67"0,-1 2-225 16,-1 13-71-16,-1 8-8 16,-1 11-49-16,-1 2-14 15,1-4-30-15,-1-5-23 16,5-8-22-16,7-2-8 16,2-11-11-16,2-3-3 0,9-9-4 15,-4-2 1-15,1-4-20 16,3-2-39-16,-7-6-160 15</inkml:trace>
  <inkml:trace contextRef="#ctx0" brushRef="#br0" timeOffset="223639.9417">7847 16368 1106 0,'1'0'536'0,"-1"0"-192"16,-1 0-191-16,1 0-50 16,0 0-58-16,0 0-20 15,0 0-89-15,0 0 208 16</inkml:trace>
  <inkml:trace contextRef="#ctx0" brushRef="#br0" timeOffset="224139.9165">7607 16040 1033 0,'3'0'410'16,"1"0"-246"-16,11-2-99 16,8 2-9-16,15 0-7 15,5-3-11-15,11 8-19 16,-3 1-4-16,-8-1-6 15,0 2 2-15,-8-2 1 16,-3-3 29-16,-6-2-86 16,-1 0-32-16,-14-4-24 15,-5-4-43-15,-7-3 69 0,-7 0 30 16,-4 0 27-16,-2 0 12 16,-1-1 26-16,3 2 4 15,6 2 27-15,1 1 11 16,6 2-10-16,2 2-3 15,5 2-23-15,1 3-13 16,6 5 7-16,1 1 4 16,-3 6 5-16,1 2 12 15,-5 3 27-15,-5 2 9 0,-5 6 12 16,-7-4-4-16,-9 3-20 16,-1 2-12-16,1-7-20 15,4-3-10-15,7-9-70 16</inkml:trace>
  <inkml:trace contextRef="#ctx0" brushRef="#br0" timeOffset="228610.2783">8902 16623 1195 0,'-5'0'125'0,"5"1"-57"0,14 3-13 16,27-4-20-16,14 3 1 16,26 0-9-16,6-3-8 15,2 4-7-15,2 0-2 16,-16-1 6-16,1 3 2 16,-4-2-100-16,-5-4-126 0</inkml:trace>
  <inkml:trace contextRef="#ctx0" brushRef="#br0" timeOffset="228920.2793">8955 16779 787 0,'-4'1'320'0,"0"2"-227"16,1 0-17-16,3-3-22 0,10 0-12 16,21-1 12-16,82-2 5 15,-30 1-4-15,3-1-7 16,1 3-13-16,-8 1-5 15,-13 2-4-15,-5 3-37 16,-13 1-215-16</inkml:trace>
  <inkml:trace contextRef="#ctx0" brushRef="#br0" timeOffset="229305.9077">9401 16500 850 0,'-1'0'359'16,"2"1"-182"-16,9 5-134 15,7 3-28-15,18 8-13 16,7 2 1-16,7 1 3 16,2-5 2-16,1 4 2 15,-2-2 1-15,-16-3 3 0,-8 3 0 16,-12-3 3-16,-8 1 3 16,-4 1 19-16,2 4 8 15,-7 2 16-15,-8 2 7 16,-4 7-10-16,-3 0-7 15,-9 0-17-15,5-2-9 16,3-10-59-16,-3-9-78 16</inkml:trace>
  <inkml:trace contextRef="#ctx0" brushRef="#br0" timeOffset="229762.0936">9208 16129 468 0,'1'-4'252'0,"2"-3"-44"0,-2-5-31 16,0-7-37-16,3 1-24 15,-1-4-22-15,2 1-4 16,2 5-10-16,-7-5-3 16,2 10-28-16,-3-2-12 15,-4 5-26-15,6 10-17 0,2 10-17 16,0 6-5-16,7 13 5 16,-3 2 6-16,4 5 14 15,5 4 4-15,-8-6-29 16,1-5-88-16</inkml:trace>
  <inkml:trace contextRef="#ctx0" brushRef="#br0" timeOffset="230135.9068">9226 15768 657 0,'-18'-5'360'0,"-23"-4"-75"0,-3 5-99 16,-2 14-118-16,0 9-19 16,7 22-34-16,5 7-14 15,19 17-10-15,8 3-5 16,13 1 3-16,10 1 4 16,12-11 6-16,5-4 0 15,19-14-2-15,9-14-1 16,10-16 1-16,1-12 2 15,0-21 7-15,-5-9 6 16,-8-21 11-16,-1-6 13 16,-18-9 49-16,-14-4 33 0,-28 3 21 15,-22-2 6-15,-26 10-41 16,-7 11-35-16,1 18-39 16,-2 14-25-16,12 14-43 15,-1 8-69-15</inkml:trace>
  <inkml:trace contextRef="#ctx0" brushRef="#br0" timeOffset="232153.5249">10514 16360 818 0,'0'16'362'0,"-3"14"-192"15,1 22-49-15,1 7 7 16,-5 20-52-16,2-1-18 16,3 3-30-16,1-5-11 15,5-20-2-15,3-6-1 16,2-26-83-16,4-1-131 15</inkml:trace>
  <inkml:trace contextRef="#ctx0" brushRef="#br0" timeOffset="232360.0161">10493 16440 884 0,'4'-1'335'0,"13"0"-214"16,9 1-71-16,18-4-13 15,8 3-3-15,11 1-19 16,-2-5-3-16,-1 4-75 16,-5 0-147-16</inkml:trace>
  <inkml:trace contextRef="#ctx0" brushRef="#br0" timeOffset="232603.2992">10555 16937 938 0,'0'4'380'0,"-1"10"-237"16,21 0-90-16,13-6-4 16,17 1-16-16,1-7-1 0,3 0 1 15,-3-2 2-15,-7 1-7 16,2 0-24-16,-10-7-172 16</inkml:trace>
  <inkml:trace contextRef="#ctx0" brushRef="#br0" timeOffset="232801.8579">10533 16724 896 0,'7'-3'335'0,"14"-1"-241"0,10 4-50 15,19 0-16-15,8 2-8 16,4 4-16-16,2-4-11 16</inkml:trace>
  <inkml:trace contextRef="#ctx0" brushRef="#br0" timeOffset="233138.286">11068 16848 932 0,'-1'9'404'15,"-2"7"-202"-15,1 11-90 16,0 1-9-16,2 10-37 16,1 3-15-16,2-1-36 15,2 4-3-15,3-8-39 16,-1-6-60-16,-1-10-375 0</inkml:trace>
  <inkml:trace contextRef="#ctx0" brushRef="#br0" timeOffset="233369.3661">11053 16860 523 0,'11'-7'298'0,"17"-6"5"15,6 5-94-15,4 9-69 16,-2 7-9-16,-12 8-51 16,-8 3-11-16,-16 3-13 15,-10-2-3-15,-14 2-7 16,-7-7-19-16,-7-10-150 16,0-2-164-16</inkml:trace>
  <inkml:trace contextRef="#ctx0" brushRef="#br0" timeOffset="233732.2473">11637 16709 1032 0,'5'1'391'0,"8"0"-286"16,9 2-31-16,4 1-15 15,10-1-18-15,-2 0-22 16,2-3 0-16,3-4-19 16,-5-2-60-16</inkml:trace>
  <inkml:trace contextRef="#ctx0" brushRef="#br0" timeOffset="233942.5132">11651 16847 886 0,'6'3'378'16,"10"1"-146"-16,5 2-72 15,12-2-12-15,4 1-10 16,4-3-58-16,0 0-20 16,-4-3-101-16,-5 1-4 15</inkml:trace>
  <inkml:trace contextRef="#ctx0" brushRef="#br0" timeOffset="235250.8821">10458 16076 712 0,'3'0'288'0,"12"0"-152"16,6 3-75-16,20-4-13 16,7-1-10-16,11-2-23 15,4 1-1-15,-5 4-1 16,-4 2-1-16,-9-2 2 16,-5 3 5-16,-9-5-95 15,-3-4-115-15</inkml:trace>
  <inkml:trace contextRef="#ctx0" brushRef="#br0" timeOffset="235440.8024">10903 15961 585 0,'-5'-1'330'0,"-4"-2"-79"15,7 3-101-15,5 1-26 16,7 6-49-16,2 1-15 16,8 5 11-16,1 6 0 15,0 1 11-15,-2 3 7 16,-6 1 1-16,-6-5-2 15,-9-3-18-15,-5-2-10 0,-5 1-16 16,-1-4-11-16,-1 2-80 16,4-3-53-16</inkml:trace>
  <inkml:trace contextRef="#ctx0" brushRef="#br0" timeOffset="242018.6793">12461 16721 554 0,'-19'-9'302'15,"-20"-12"-50"-15,4-4-70 0,13-6-84 16,6-3-26-16,16 0-42 15,9-2-6-15,17 5 19 16,10 3 10-16,5 10 12 16,1 7-8-16,-7 18-18 15,-2 12-2-15,-13 21 13 16,-9 7 14-16,-24 12 4 16,-13 5-3-16,-17 1-24 15,-1 0-12-15,1-16-29 16,3-7-21-16,8-18-29 15,0-16-6-15,14-8 10 16,2-4 10-16,11-13 8 16,11 5-2-16,9-4-6 15,12 4-1-15,14 10 16 16,2 4 5-16,8 12 17 16,-1 7 9-16,-2 6 2 0,-3 0 2 15,-7 2 7-15,-11-9-40 16,-5-3-429-16</inkml:trace>
  <inkml:trace contextRef="#ctx0" brushRef="#br0" timeOffset="242286.9214">12750 16435 868 0,'-2'-4'389'0,"-4"-1"-201"16,5 3-80-16,2 11-64 15,8 11-25-15,4 14-11 16,-3 13 13-16,-4 18 2 16,-6 1 1-16,-4 1 2 15,4-3-19-15,4-13-72 16,-1-8-59-16,7-17-105 15,-7-6-77-15</inkml:trace>
  <inkml:trace contextRef="#ctx0" brushRef="#br0" timeOffset="242484.7751">12948 16757 460 0,'3'-6'291'16,"-2"-3"-16"-16,-5 3-62 15,-7 8-88-15,-7 8-33 16,-5 5-41-16,3 5 2 15,3 1-14-15,6 0-14 16,11-5-13-16,3-3-2 16,11-4 1-16,3-1 3 15,5 1-1-15,6 1-5 16,1-4-41-16,1 1-67 0</inkml:trace>
  <inkml:trace contextRef="#ctx0" brushRef="#br0" timeOffset="242834.8731">13159 16940 757 0,'7'5'332'0,"0"5"-182"15,6-3-24-15,4-5-43 16,-3-4-19-16,3-8-10 15,0-4-5-15,-6-5-7 16,0 0-5-16,-7-2-6 16,-4 0-3-16,-7 5-6 15,-1 1-4-15,-12 6-8 16,-3 3-2-16,1 6-12 16,-7 8-8-16,3 11-2 0,7 4 0 15,6 7 15-15,9 3 14 16,12 1 22-16,5-5 4 15,8-2 13-15,-1-5 3 16,9-6-9-16,-5-2-2 16,5-10-11-16,4-4-1 15,-2-11-77-15,3-3-62 0</inkml:trace>
  <inkml:trace contextRef="#ctx0" brushRef="#br0" timeOffset="243452.2396">13593 16613 669 0,'-3'4'338'16,"0"10"-51"-16,-2 7-107 16,3 17-47-16,2 5-8 15,-2 9-38-15,-1-3-29 16,1-7-22-16,1-7-8 15,1-16-5-15,3-8-21 0,1-12-44 16,-1-8-30-16,2-12-48 16,-3-3 7-16,-2-13 29 15,-2-3 18-15,-7-4 36 16,2 1 9-16,0 8 12 16,-4 0 9-16,9 17 16 15,1 0 9-15,1 9 4 16,9 7-2-16,6-3-6 15,-1 2-9-15,9 0-1 16,6 3 3-16,-6-3 7 16,3 1 6-16,-6-5 10 15,-5 1 5-15,0 2 7 16,-3 3-1-16,-4-1 1 16,-4-3-3-16,0 5-6 15,-2 6 3-15,2 15 4 16,0 9 7-16,-3 13 8 15,-2 0-3-15,1 9-13 16,-1-3-11-16,3-8 2 0,4 0-47 16,1-18-124-16,1-5-325 15</inkml:trace>
  <inkml:trace contextRef="#ctx0" brushRef="#br0" timeOffset="243986.7065">14199 16732 844 0,'-9'-8'390'0,"-4"-9"-157"15,-4 1-47-15,-5 8-69 16,6 6-25-16,-11 5-50 16,8 9-14-16,-2 6-24 15,1 4-5-15,13 8-5 16,3 1-2-16,8 3 1 15,10-1 3-15,9-7 2 16,4-8 2-16,5-10 6 0,-4-9 6 16,-5-15 7-1,-4-7 4-15,-7-13 5 0,-3-2-2 16,-3-1-2-16,-7-3-2 16,-6 6-5-16,-2 5-2 15,-7 5-5-15,2 9-4 16,4 6-6-16,-2 2-6 0,8 9-17 15,7-2-3-15,2 3 13 16,-5-1 7-16,0 0 19 16,11 0 6-16,11 2-5 15,28 4-2-15,-22-5-4 16,0 1 0-16,-3-1-12 16,2 4-60-16</inkml:trace>
  <inkml:trace contextRef="#ctx0" brushRef="#br0" timeOffset="244401.2158">14529 16642 853 0,'1'-3'452'16,"0"-1"-144"-16,7 7-130 16,5 4-42-16,10 14-57 15,-1 5-3-15,3 9-18 16,-3 3-13-16,-3 2-9 16,2-4-5-16,-2-5-2 15,-3-5-23-15,-3-14-89 16,-2 2-53-16</inkml:trace>
  <inkml:trace contextRef="#ctx0" brushRef="#br0" timeOffset="244615.4939">14761 16637 1004 0,'-9'-5'450'0,"-6"5"-217"0,-2 9-38 16,-7 14-67-16,1 10-28 16,-14 11-39-16,-7 7-19 15,-1 2-22-15,0-4-5 16,13-13-4-16,9-7-1 0,11-17-27 16,7-2-46-16,8-14-130 15</inkml:trace>
  <inkml:trace contextRef="#ctx0" brushRef="#br0" timeOffset="246134.3609">15179 16824 654 0,'-6'0'297'0,"-4"-1"-142"15,14 1-74-15,43 0-59 16,21 0-9-16,54 1-3 0,21-1-10 16,44 0 37-16,12-1 26 15,23 1 36-15,9 1 13 16,0 3-35-16,-11 3-22 16,-21 3-28-16,-13-1-7 15,-36 1-34-15,-11-1-161 16</inkml:trace>
  <inkml:trace contextRef="#ctx0" brushRef="#br0" timeOffset="260623.899">15814 16283 717 0,'3'1'286'15,"6"8"-177"-15,2 3-45 16,5 16-19-16,2 5-7 16,-4 5 8-16,-2 4 4 0,-4-8-1 15,-5-11 1-15,-2-8-17 16,0-3 5-16,-1-17 4 15,3-3-4-15,4-10-5 16,4-11-11-16,7-9-14 16,5 0 8-16,8-4 7 15,3 9 2-15,-3 16-1 16,0 5-9-16,-7 12-11 16,-2 6-1-16,1 6-13 15,-4 2-60-15</inkml:trace>
  <inkml:trace contextRef="#ctx0" brushRef="#br0" timeOffset="261232.6441">16547 16425 591 0,'-2'-7'367'16,"1"-7"-48"-16,-14-3-106 15,-5 0-37-15,-4 4-73 16,-8 5-30-16,4 11-44 16,-2 9-16-16,5 10-21 15,2 5-1-15,12 3 1 16,7 3 3-16,5-3 5 16,8-4-1-16,10-5-2 15,3-10 1-15,6-8 4 16,1-7 3-16,4-7 9 15,-7-9 4-15,-2-17 3 16,0-3-1-16,-7-18-1 16,0-1-2-16,-4-3 0 15,-3-1 0-15,-3 7-3 16,-4 10-6-16,-3 16 23 16,-1 11 6-16,-2 12 3 0,0 2 3 15,1 8-39-15,-4 5-16 16,6 8-17-16,0 7 9 15,-1 11 14-15,1 8 8 16,-6 11 12-16,6 6-5 16,7 0-4-16,-3-8-1 15,3-10 1-15,1-8 2 0,-2-12-10 16,3-4-50-16,1-12-194 16</inkml:trace>
  <inkml:trace contextRef="#ctx0" brushRef="#br0" timeOffset="261565.6383">16738 16284 986 0,'0'3'416'0,"1"9"-210"16,2 9-80-16,5 10-34 15,0 6-15-15,2 2-27 16,-2-4-10-16,-3-11-15 16,1-2-3-16,-2-15 3 15,0-1 15-15,0-9 19 16,0-6 3-16,0-4-5 16,0-4-17-16,6-6-25 0,2 0-9 15,10-5-9-15,5-1-3 16,3 5-1-16,4-1 0 15,0 6 3-15,0 6-1 16,-7 9 0-16,-5 5-1 16,-5 11-53-16,-7 5 15 0</inkml:trace>
  <inkml:trace contextRef="#ctx0" brushRef="#br0" timeOffset="262100.1304">15354 17052 504 0,'-7'0'331'0,"-10"4"34"15,-5 8-138-15,-10 19-110 16,-3 6-15-16,0 21-55 15,3 12-6-15,8 20-6 16,8 10-15-16,15 8-4 16,1-13-5-16,9-4-5 15,7-11-1-15,4-19-1 16,11-6-4-16,10-20-147 16</inkml:trace>
  <inkml:trace contextRef="#ctx0" brushRef="#br0" timeOffset="262570.8582">15458 17458 636 0,'-1'4'350'16,"0"1"-32"-16,3 9-194 15,0 9-21-15,5 5-15 16,-1 6-9-16,0 5-16 15,1-2-11-15,-3-2-18 16,0-5-4-16,-3-9-4 16,-3-8 3-16,-3-11 14 15,2-5 1-15,-3-12-5 16,3-2-8-16,2-8-19 16,1-3-5-16,5 2-10 15,2-1-3-15,9 2-8 16,1 0-3-16,9 2-5 15,4 3 0-15,-2 10 4 16,1 2 6-16,-5 11-64 16,-4 7-74-16</inkml:trace>
  <inkml:trace contextRef="#ctx0" brushRef="#br0" timeOffset="262926.7043">15663 17277 784 0,'0'-7'374'0,"5"-8"-128"16,5 0-58-16,7 3-63 15,2 1-28-15,4 10-51 16,-1 2-14-16,-1 8-7 16,-2 5 2-16,-12 1 15 15,-6 2 2-15,-8 5 0 16,-4 0-5-16,-1-3-17 16,2-3-6-16,8-4-8 15,2-4-5-15,5 0-3 16,5-1-2-16,2-2 2 15,4-2 0-15,5 3-17 16,1 0-39-16,-1 0-168 0</inkml:trace>
  <inkml:trace contextRef="#ctx0" brushRef="#br0" timeOffset="263165.8925">16076 17438 650 0,'0'8'350'0,"-1"13"-24"16,-2 4-95-16,-2 5-64 16,5 7-31-16,-3-1-79 15,5 1-21-15,1-6-21 16,-1-8-2-16,3-7-42 15,2-4-64-15</inkml:trace>
  <inkml:trace contextRef="#ctx0" brushRef="#br0" timeOffset="263347.9175">15867 17578 946 0,'6'0'437'0,"3"1"-187"16,19-1-128-16,5 2-3 16,11 2-41-16,6-2-15 15,-8 1-18-15,-1-3-14 16,-4 3-34-16,-10-3-68 16</inkml:trace>
  <inkml:trace contextRef="#ctx0" brushRef="#br0" timeOffset="263689.861">16375 17520 1209 0,'-2'0'486'0,"2"5"-322"15,5 3-58-15,12 10-73 0,7 5-9 16,12 6-10-16,1 2-2 15,1 3-2-15,-3-1-1 16,-8-4-19-16,-7-6-56 16,-4-5-195-16</inkml:trace>
  <inkml:trace contextRef="#ctx0" brushRef="#br0" timeOffset="263886.1748">16635 17584 1042 0,'-9'4'420'0,"-7"7"-275"15,-2 0-28-15,-9 5-44 16,-3 0-9-16,-3 4-20 16,-2 3-11-16,5 0-21 15,6-2-8-15,5-5-68 16,5-5-70-16</inkml:trace>
  <inkml:trace contextRef="#ctx0" brushRef="#br0" timeOffset="264243.3332">16611 17286 919 0,'3'-6'453'0,"0"-5"-165"16,8 4-106-16,-7-2-32 0,9 6-67 15,0 2-28-15,0 2-40 16,5 6-8-16,-11 1-3 15,4 4 0-15,-11 7 2 16,-2 5 2-16,-1 0 0 16,-3-1 0-16,5-5-4 15,2-3-2-15,6-3-1 16,6-2-1-16,1-2 0 16,3-2 0-16,4-3-56 15,-1-3-57-15</inkml:trace>
  <inkml:trace contextRef="#ctx0" brushRef="#br0" timeOffset="264632.3513">16869 17084 1029 0,'0'-1'452'0,"0"-1"-246"15,5 10-77-15,9 14-82 16,3 10-16-16,15 19 5 15,4 11-3-15,-8 12 0 16,-5 4-6-16,-12 5-12 16,-14-3-2-16,-2-5 0 15,-6-9 0-15,-6-13 2 16,4-10 2-16,-2-14 3 16,0-3-1-16,-2-18-91 15,6-5-79-15</inkml:trace>
  <inkml:trace contextRef="#ctx0" brushRef="#br0" timeOffset="265198.8637">17282 17053 702 0,'0'-6'325'0,"2"-3"-134"16,4-1-37-16,7 1-45 15,3-2-22-15,9 12-24 16,2-1-18-16,-1 4-20 15,-2 9 4-15,-13-10 5 16,-4 12 5-16,-12-7 6 16,-5 1-1-16,0 1-8 0,-3-10-6 15,3 8-11-15,2-7-6 16,7 1-17-16,6 2-5 16,10-7-5-16,4 2-1 15,3 2 7-15,0 7 0 16,0 6 4-16,-8 1 3 15,-7 0 8-15,-7-1 3 16,-13 2 5-16,-4-2 3 16,-10-3-2-16,-2 0-42 0,4-12-143 15</inkml:trace>
  <inkml:trace contextRef="#ctx0" brushRef="#br0" timeOffset="265422.6498">17245 17281 801 0,'6'0'363'0,"9"-3"-157"16,3 0-46-16,12 1-37 15,2-2-37-15,10 4-46 16,1 0-13-16,-4 3-25 15,-6 1-49-15,-11-1-144 0,-6 5-139 16</inkml:trace>
  <inkml:trace contextRef="#ctx0" brushRef="#br0" timeOffset="265783.9859">17285 17438 903 0,'6'-2'376'0,"10"-5"-240"15,6-1-24-15,8 5-37 16,5-1-23-16,-1 5 0 16,-5 3 1-16,-8 4-4 15,-5 3-1-15,-11 4-3 16,-4 9 0-16,-13 2-4 15,-10-5-1-15,-5 1-16 16,-3-6-5-16,0-12-3 16,8 5-3-16,6-5-7 15,4-4-1-15,7 1-8 16,3-1-6-16,8-2-5 16,-6 2 1-16,0 0 8 15,22 6 5-15,33 13 4 16,-23-15 0-16,-3 1-1 15,-3 3 1-15,-4-4 20 16</inkml:trace>
  <inkml:trace contextRef="#ctx0" brushRef="#br0" timeOffset="266622.5814">17927 16881 828 0,'4'-1'410'0,"-4"-1"-110"16,1 2-124-16,-1-1-102 16,0 0-19-16,0 1-82 15,0 0-104-15</inkml:trace>
  <inkml:trace contextRef="#ctx0" brushRef="#br0" timeOffset="267179.9225">18351 16567 865 0,'5'-3'459'15,"0"-4"-131"-15,0 2-151 16,-1 0-48-16,-4 1-69 16,2 6-64-16</inkml:trace>
  <inkml:trace contextRef="#ctx0" brushRef="#br0" timeOffset="270195.2844">18360 16782 475 0,'2'-4'301'0,"3"-2"-21"15,-3 1-38-15,0 8-60 16,-2 4-42-16,-1 9-42 16,-1 7-19-16,-7 9-12 15,1 7-12-15,3 2-21 16,4-5 0-16,9-7-26 15,7-9 2-15,15-9 2 16,0-8-2-16,3-6 2 16,-4-2 18-16,-16-5-100 0,-2 7-440 15</inkml:trace>
  <inkml:trace contextRef="#ctx0" brushRef="#br0" timeOffset="270901.2354">18138 16264 862 0,'4'-2'387'0,"6"0"-163"16,8 2-118-16,12 2-17 16,14 2-26-16,7-2-17 15,16-1-19-15,-4 2-7 16,-6-3-7-16,-5-3-1 15,-16 0 5-15,-6-1-31 16,-13 1-65-16,-8-1-29 16,-11 2-79-16,-5 0 7 15,-13-3 59-15,1-1 28 0,-7-4 71 16,7-4 22-16,6 2 30 16,3 0 20-16,5 3 51 15,6 4 12-15,4 5 4 16,3 3-9-16,6 7-34 15,0 0-7-15,3 4-16 16,2 1 1-16,1 2 6 16,-2 1 6-16,-4 0 12 15,-6-1 7-15,-4 0 21 16,-9-1 8-16,-7-4-18 16,-1 3-16-16,-7-1-38 15,5 1-15-15,0 2-9 16,0 0-6-16,8-5 369 0</inkml:trace>
  <inkml:trace contextRef="#ctx0" brushRef="#br0" timeOffset="274524.7712">19091 16963 921 0,'-1'0'431'15,"-3"0"-155"-15,2 0-113 16,2 0-30-16,-1 0-43 15,1 0-4-15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5:26:55.911"/>
    </inkml:context>
    <inkml:brush xml:id="br0">
      <inkml:brushProperty name="width" value="0.05292" units="cm"/>
      <inkml:brushProperty name="height" value="0.05292" units="cm"/>
    </inkml:brush>
  </inkml:definitions>
  <inkml:trace contextRef="#ctx0" brushRef="#br0">1592 16697 356 0,'-2'-8'208'16,"-4"-5"-4"-16,-2-1-2 16,-2 1-13-16,-5 3-12 15,-7 3-38-15,-3 7-17 16,-6 14-36-16,1 6-23 15,2 16-36-15,4-6-16 16,11 1-21-16,5 1-8 16,9-8-8-16,6 4-2 15,13-9-2-15,5-4 3 0,8-11 9 16,4-4 5-16,-2-10 9 16,-1-8 4-16,-8-11 3 15,-3-14 4-15,-6-32 5 16,-2-15 0-16,-7-2 13 15,-4 10 11-15,-7 26 28 16,-2 16 16-16,-5 8 7 16,7 3-12-16,-4 13-12 15,-1 7-13-15,7 5-23 16,-3 6-4-16,4 4-29 16,0-6-13-16,0 0 5 15,4 19 6-15,7 34 11 16,1-23 12-16,-8 11 5 15,3 12-1-15,0 30-3 16,-3 5-4-16,-2-6-3 16,4-11-1-16,1-36-70 0,1-13-397 15</inkml:trace>
  <inkml:trace contextRef="#ctx0" brushRef="#br0" timeOffset="1729.6001">10302 16751 589 0,'-16'-8'355'16,"-7"-6"-52"-16,-9 7-105 16,-5 3-42-16,2 4-70 15,4 4-30-15,6 6-45 16,6 2-15-16,9 10-24 15,3 2-4-15,13 3 2 16,7-1 6-16,11-7 15 16,6-5 5-16,8-11 5 15,0-4 3-15,-2-7 2 16,-4-6 3-16,-8-11 3 0,-2-9 2 16,-7-15 2-16,-5-8 9 15,-8-12 35-15,-6 1 16 16,-7 5 23-16,-2 7-10 15,5 24-35-15,-1 5-15 16,2 16-24-16,6 4 3 16,-8 5-7-16,6 2-7 15,3 7-16-15,0 4-4 16,2 10-1-16,2 9 6 0,0 14 11 16,2 10 1-16,5 14 4 15,-2 2 1-15,-4 1 2 16,-2-9 2-16,-2-16 2 15,-3-7 1-15,2-17-13 16,1-8-57-16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0:37:09.624"/>
    </inkml:context>
    <inkml:brush xml:id="br0">
      <inkml:brushProperty name="width" value="0.05292" units="cm"/>
      <inkml:brushProperty name="height" value="0.05292" units="cm"/>
    </inkml:brush>
  </inkml:definitions>
  <inkml:trace contextRef="#ctx0" brushRef="#br0">1635 7185 963 0,'-1'3'394'0,"1"12"-224"16,-1 9-63-16,1 29-45 15,6 13-4-15,-4 17-16 16,-2 5 1-16,-4-2-5 16,3-7-4-16,0-13-7 15,1-8-1-15,1-23 0 16,-2-12-3-16,1-22-15 15,0-9-13-15,-1-26-25 16,0-7-10-16,-2-20-4 16,-2-6 2-16,0-3 10 0,-2-1 6 15,-2 9 14-15,4 5 28 16,0 13 41-16,1 7 21 16,5 9 22-16,2 5-17 15,9 3-39-15,3 2-24 16,12-2-30-16,6 3-7 0,13 4 5 15,7 1-30-15</inkml:trace>
  <inkml:trace contextRef="#ctx0" brushRef="#br0" timeOffset="256.1314">1881 7505 588 0,'0'0'370'0,"0"1"-21"16,2 3-145-16,-2-4-110 15,2 7-18-15,5 23-1 16,7 43-11-16,-13-25-20 15,-2-2-8-15,2-7-82 0,4-8-99 16</inkml:trace>
  <inkml:trace contextRef="#ctx0" brushRef="#br0" timeOffset="542.0848">2253 7563 929 0,'-3'11'477'0,"-9"20"-131"16,-9 1-86-16,2 11-124 16,-7-1-38-16,9-4-54 15,9-3-21-15,-6-19-37 16,4-7-14-16,-4-17-16 16,0-8-5-16,7-9 27 15,0-6 6-15,7 0 8 16,3 2 3-16,9 6 3 15,3 4 3-15,7 12 8 16,1 7-1-16,-1 17 27 16,3 11 11-16,-3 14 10 15,0 6 1-15,-1-1-44 16</inkml:trace>
  <inkml:trace contextRef="#ctx0" brushRef="#br0" timeOffset="1307.8418">2816 7641 690 0,'4'-12'407'0,"3"-12"-31"16,6 9-232-16,-2 2-37 15,2 13-51-15,0 7-14 16,2 14-14-16,0 11 0 16,-1 6-12-16,1 3-2 0,-4-6 2 15,2-5 1-15,-3-15 2 16,-1-7 3-16,-3-14 14 15,0-7 4-15,-4-11 0 16,4-4-4-16,-4-3-21 16,5 0-8-16,6 6-7 15,-4 1-5-15,11 4-101 16,4 4-93-16</inkml:trace>
  <inkml:trace contextRef="#ctx0" brushRef="#br0" timeOffset="1592.2223">3353 7488 489 0,'1'10'341'0,"-1"16"26"16,-6 2-78-16,-9 9-99 15,-2 3-49-15,-1 0-69 16,5-1-23-16,-2-12-20 0,0-7 0 16,1-13 5-16,-7-8-7 15,7-9-21-15,3-6-10 16,2-7-14-16,3 1 2 15,6 3 3-15,1 3-2 16,8 9-10-16,4-1-2 16,5 8 17-16,4 0 10 15,6 5 25-15,2 9 11 16,1 5 1-16,-1 4-1 0,-7 8-3 16,-8 0-2-16,-2 2-51 15,0-3-480-15</inkml:trace>
  <inkml:trace contextRef="#ctx0" brushRef="#br0" timeOffset="1955.352">3980 7322 846 0,'-2'6'377'16,"-3"18"-187"-16,5 13-50 16,1 23-77-16,5 11-10 15,3 11-15-15,-2 2-14 16,4-3 0-16,-5-7 2 0,0-16-59 16,5-9-55-16,-9-18-207 15</inkml:trace>
  <inkml:trace contextRef="#ctx0" brushRef="#br0" timeOffset="2270.0885">3858 7476 639 0,'10'-25'363'16,"9"-19"-80"-16,8 7-124 16,7 7-45-16,4 11-66 15,1 4-16-15,-6 12-17 16,-5 7-3-16,-11 10 2 15,-7 8 1-15,-13 8 2 16,-5 3 4-16,-8-2 2 16,1-5 2-16,4-11-31 15,4-4-40-15,11-11-39 0,8-1-6 16,13-6 19-16,5 1 32 16,4 9 25-16,-6 0 0 15,-7 12 25-15,-10 3 27 16,-16 7 39-16,-9 3 8 15,-14 6-12-15,-5-2-21 16,0-6-33-16,1-6-44 16,15-9-252-16</inkml:trace>
  <inkml:trace contextRef="#ctx0" brushRef="#br0" timeOffset="2595.1901">4331 7705 1038 0,'6'2'410'0,"9"3"-276"15,6-3-26-15,3-4-39 16,2-2-15-16,-3-7-19 16,-5-2-1-16,-6-6 1 15,-5-1 1-15,-8-3-5 16,-2 1 1-16,-4 0-10 15,-5 2-6-15,-7 5-12 16,-2 7-11-16,0 15-17 0,1 5-4 16,6 13 1-16,1 3 4 15,5 5 9-15,0 2 3 16,7 6 3-16,-1 1 2 16,2 0 5-16,3 2 0 15,5-7-24-15,3-2-64 16</inkml:trace>
  <inkml:trace contextRef="#ctx0" brushRef="#br0" timeOffset="3089.1461">4829 7559 721 0,'-5'-9'372'0,"-8"-9"-111"16,2 2-84-16,-4 3-90 15,-4 5-25-15,0 4-32 16,-2 7-18-16,1 10-21 16,2 1-11-16,3 9-7 15,2 2 2-15,10-1 2 16,4 1 3-16,8-1 5 15,4-4 3-15,6-11 4 16,3-3 2-16,4-10 6 0,0-7 6 16,-2-5 9-16,-1-6 3 15,-9-1 2-15,-1 2 19 16,-12 3 34-16,-3 4 4 16,-6 9-3-16,-6 5-22 15,2 9-48-15,5 8-11 16,6 3-11-16,6 2 2 0,13 0 6 15,4-6 3-15,7-8 6 16,2-2 1-16,-3-7 38 16,-4-2 18-16,-9-9 36 15,-3-1 8-15,-4-2-26 16,-6-4-14-16,1 0-44 16,4 1-53-16,-9 1-178 15,1 0-231-15</inkml:trace>
  <inkml:trace contextRef="#ctx0" brushRef="#br0" timeOffset="3196.2653">4955 7302 924 0,'-2'-5'490'0,"-1"-5"-169"15,3 7-96-15,-2 6-174 16,2 8-46-16,7 5-63 16,-1 3-142-16</inkml:trace>
  <inkml:trace contextRef="#ctx0" brushRef="#br0" timeOffset="3404.8293">5120 7359 1000 0,'-4'4'501'0,"-4"7"-89"16,4 16-297-16,2 7-65 15,5 17-24-15,5 11-14 16,5 15-9-16,1 7-14 15,-1 0-10-15,-2-5 0 0,-2-14-2 16,-3-9 17-16,-4-16-31 16,2-6-59-16</inkml:trace>
  <inkml:trace contextRef="#ctx0" brushRef="#br0" timeOffset="3574.5431">5197 7667 609 0,'2'-7'370'0,"6"-7"-8"16,6 1-229-16,12 3-119 16,9 3-14-16,11 3-79 15</inkml:trace>
  <inkml:trace contextRef="#ctx0" brushRef="#br0" timeOffset="3949.688">5591 7448 722 0,'-7'-6'389'16,"-9"-6"-70"-16,1 5-113 15,-2 5-98-15,2 3-35 0,9 11-61 16,0 0-15-16,6 8-17 15,0-6 1-15,3 2 8 16,6 0 2-16,3-10-16 16,2 1-13-16,-2-6-25 15,-6-1-6-15,-3-4 13 16,-3 2 10-16,-2 1 22 16,1 0 7-16,-3 1 6 15,-14 3 7-15,-30 13 8 16,32-4 10-16,5 3 19 15,6 2 6-15,9 6 17 16,4-2-3-16,7 1-2 16,5-4 1-16,3-3-7 15,1-3-3-15,6-7-9 16,5-5-10-16</inkml:trace>
  <inkml:trace contextRef="#ctx0" brushRef="#br0" timeOffset="4613.2818">6152 7543 686 0,'0'-4'323'0,"2"-2"-122"16,16 2-81-16,22-1-55 16,15 1-2-16,19 3-7 15,0-1-5-15,-10 1-18 16,-12-1-10-16,-14 5-150 15</inkml:trace>
  <inkml:trace contextRef="#ctx0" brushRef="#br0" timeOffset="4788.3097">6445 7554 870 0,'0'5'346'0,"4"3"-215"15,1 6-28-15,0 1-22 16,7 3-15-16,-2 1-28 16,0 3-9-16,-2-1-26 0,0-3-115 15</inkml:trace>
  <inkml:trace contextRef="#ctx0" brushRef="#br0" timeOffset="5100.5409">6880 7650 744 0,'-3'-9'383'0,"-5"-8"-100"16,5 1-77-16,-5 2-85 16,-7 0-25-16,-3 9-39 15,-9 2-17-15,-7 6-23 16,3 7-14-16,5 0-21 15,3 5-13-15,13 8-8 16,10 5 1-16,10 3 9 16,9-3 3-16,16-11 9 15,5-8 8-15,11-12 12 16,-7-9 24-16,-16-9 52 16,-8-4 25-16,-20 1 12 15,-6-2-16-15,-19 5-65 16,-6 7-71-16</inkml:trace>
  <inkml:trace contextRef="#ctx0" brushRef="#br0" timeOffset="5584.0823">7668 7488 576 0,'-8'-1'357'0,"-6"0"-3"16,-5 4-167-16,-3 15-104 16,-3 1-33-16,-2 9-41 15,7 5-10-15,10 2-12 16,6 3-1-16,14-5 1 15,5-5-2-15,12-9-1 16,3-7 4-16,6-12 23 0,-3-7 31 16,-8-8 67-16,-8-3 33 15,-19-3 10-15,-10-1-18 16,-12 3-60-16,-6 7-36 16,-5 7-25-16,4 2-59 15,7 5-172-15</inkml:trace>
  <inkml:trace contextRef="#ctx0" brushRef="#br0" timeOffset="5864.5461">7829 7540 1103 0,'-5'0'467'0,"-9"0"-274"16,3 6-81-16,1 6-94 15,4 7-21-15,6 5-19 16,7-2-1-16,12 3 5 16,0-3 3-16,8-2 7 15,-2-7 4-15,-1-8 32 16,-3-5 33-16,-5-8 63 16,-3-2 17-16,-8-7-5 15,-4-2-24-15,-4-2-61 16,2-2-23-16,0 5-130 15,-1-1-92-15</inkml:trace>
  <inkml:trace contextRef="#ctx0" brushRef="#br0" timeOffset="6094.0205">8052 7574 1085 0,'7'0'460'0,"1"5"-244"16,6 4-149-16,0 5-28 0,-6 9-25 15,2 2-2-15,-1 2 0 16,2-3 5-16,5-8 2 16,1-8 2-16,0-11 5 15,3-9 1-15,1-12 34 16,-2-6 13-16,3-3 6 16,-4-1-5-16,-6 7-53 15,1 2-72-15,-6 15-90 16</inkml:trace>
  <inkml:trace contextRef="#ctx0" brushRef="#br0" timeOffset="6612.8698">8589 7605 634 0,'-3'-5'383'0,"-3"-3"-39"15,-9-4-148-15,-5-1-43 16,-6 3-37-16,-3-1-18 16,3 9-30-16,1 4-12 15,8 11-57-15,3 7-23 16,13 5-14-16,1 3 3 16,9 1 13-16,12-3 8 15,3-7 14-15,7-5 5 16,2-11 13-16,-7-5 7 0,-7-12 8 15,-8-3 1-15,-6-11-11 16,-4-1-5-16,-3-5-7 16,-3-7 1-16,0 1-7 15,5-4-7-15,11 6-19 16,9 5-8-16,12 12 16 16,1 8 8-16,5 18 10 15,-4 12 1-15,-3 19 13 16,-6 1 1-16,-8 6 8 15,1 0 2-15,-9-5-14 16,1 4-2-16,-3-10 4 16,1-2 5-16,-1-14 7 15,-2-7 11-15,-4-9-12 16,-6-2-23-16,-4-6-39 16,-4 1-41-16,-2-1-35 0,4 3 12 15,-8 5 21-15,2 4 30 16,0 5-77-16,-3-2-155 15</inkml:trace>
  <inkml:trace contextRef="#ctx0" brushRef="#br0" timeOffset="6809.5381">9055 7478 1255 0,'-2'-2'579'15,"-2"0"-243"-15,3 14-210 16,0 5-57-16,1 13-46 16,1 7-5-16,3 4-9 15,0 4-17-15,2-6-168 16,0-3-88-16</inkml:trace>
  <inkml:trace contextRef="#ctx0" brushRef="#br0" timeOffset="7009.6638">9306 7507 993 0,'0'-2'474'0,"-2"0"-193"16,2 1-135-16,0 1-103 0,0 0-30 15,6 17-12-15,11 37 1 16,-14-25 24-16,-3 1-61 15,-2-1-119-15,1-5-57 16,3-12-230-16</inkml:trace>
  <inkml:trace contextRef="#ctx0" brushRef="#br0" timeOffset="7168.1496">9463 7549 392 0,'0'0'338'0,"-3"-2"63"15,-9 3-81-15,-9 3-128 16,-2 6-49-16,-1 2-45 15,4 4-29-15,9-2-50 16,4 1-14-16,9-2-24 16,9-3 3-16,14 3-96 15,6-4-82-15</inkml:trace>
  <inkml:trace contextRef="#ctx0" brushRef="#br0" timeOffset="7422.1834">9915 7574 959 0,'-5'-5'453'0,"-12"-5"-200"15,0 2-48-15,-11-2-76 16,0 1-30-16,1 4-30 16,3 2-23-16,6 10-48 0,1-1-14 15,11 5-19-15,2 4-7 16,8 0 5-16,11 4 7 15,6-2 18-15,-3-1 8 16,4-4 9-16,-3-4 4 16,-1-6 8-16,8-5-4 15,-9-12-98-15,-1-3-108 16</inkml:trace>
  <inkml:trace contextRef="#ctx0" brushRef="#br0" timeOffset="7543.3224">9847 7267 954 0,'2'0'491'0,"-1"-3"-171"16,6 4-67-16,-7-1-126 16,0 0-41-16,4 23-37 15,7 41 34-15</inkml:trace>
  <inkml:trace contextRef="#ctx0" brushRef="#br0" timeOffset="8390.1322">10517 7622 853 0,'2'-10'400'0,"4"-5"-189"15,1 7-40-15,3 14-69 16,3 9-42-16,-3 12-27 15,-4 4-6-15,-9 0 0 16,-6 0 4-16,-1-9-3 16,2-7-1-16,5-9 6 0,3-10-5 15,9-15-6-15,6-4-6 16,10-10-19-16,5 2-6 16,6 10 1-16,2 8 2 15,-5 17 7-15,-5 5 8 16,-10 16 7-16,-5 3 3 15,-12 8 4-15,0 7 2 16,-4-4 15-16,-2-1-53 0</inkml:trace>
  <inkml:trace contextRef="#ctx0" brushRef="#br0" timeOffset="8724.0795">10811 7615 791 0,'-4'-11'469'0,"3"-14"1"16,7-3-313-16,12-5-94 16,10-5-5-16,12-1-2 15,7 5-3-15,-1 13-16 16,1 17-22-16,-9 20-17 16,-6 12-2-16,-11 17 6 15,-8 5 3-15,-9 4 5 16,-3 2 3-16,3-5 1 15,0-8 2-15,3-14 1 0,5-9-7 16,-4-19-10 0,-1-7-5-16,-8-12-10 0,-4-5 0 15,-13-6-2-15,-6 0-3 16,-6 8-8-16,-6 6-5 16,1 18-9-16,3 8 1 15,5 10 41-15,6 2-64 16,11-1-227-16</inkml:trace>
  <inkml:trace contextRef="#ctx0" brushRef="#br0" timeOffset="9108.5682">11505 7540 833 0,'-11'-1'411'0,"-13"-9"-155"16,-1 3-66-16,2 6-123 16,3-2-38-16,10 12-48 15,2 3-12-15,7 1 2 16,4 5 0-16,10-6 7 16,5-1 8-16,4-3 13 15,0-1 3-15,-5-7 9 16,-6 0 3-16,-6-3-1 15,-7 0-3-15,-9 2-9 0,-7 1-5 16,-6 7-9-16,-2 3-1 16,3 7-1-16,3 2-3 15,8 3 1-15,12 0 2 16,10 0 6-16,7-2 6 16,13-6 9-16,-1-6 4 15,6-8 4-15,1-4 5 16,-2-9-119-16,-3-2-164 15</inkml:trace>
  <inkml:trace contextRef="#ctx0" brushRef="#br0" timeOffset="9280.6338">11599 7549 766 0,'0'1'332'16,"1"1"-131"-16,9 5-116 16,5 6-45-16,4 4 16 15,4 5-10-15,-3 11-18 16,-2-1 1-16,-8 4-5 15,-7-3 0-15,-3-3-27 16,-3-7-9-16,-2-10-119 16,2-10-116-16,0-13-143 15</inkml:trace>
  <inkml:trace contextRef="#ctx0" brushRef="#br0" timeOffset="9439.4437">11828 7612 368 0,'7'-4'332'16,"4"-5"36"-16,-10 7-109 15,-3 5-49-15,-7 5-90 0,-2 2-30 16,2 6-31-16,0-1-19 16,5 3-28-16,4-2-13 15,12 1-7-15,6-2 1 16,7-1-3-16,2-4-51 16</inkml:trace>
  <inkml:trace contextRef="#ctx0" brushRef="#br0" timeOffset="9994.2358">12013 7577 965 0,'5'-3'376'0,"14"1"-271"16,8 2-51-16,13 2-51 15,5 3-3-15,-1-3 2 16,-5 3 3-16,-6-3 6 16,-8 0 3-16,-15 1 7 15,-5-3-2-15,-13 1-10 16,-5-1-3-16,-6 0-6 16,-2 0-1-16,0 2-1 0,6 4-3 15,4 4-9-15,1 1-1 16,10 3-1-16,0-1-1 15,7 4 2-15,1 1 2 16,4-1 4-16,1-1 13 16,3-1 12-16,7-2 4 15,2-8 5-15,2-3-8 16,7-9-2-16,3-3-3 16,3-6-4-16,0-5-1 0,-7 1-2 15,-3 3 0-15,-12 2 8 16,-4 6 7-16,-15 1 4 15,-9 1 2-15,-13 3 6 16,-4 2 0-16,-2 2-3 16,4 2-5-16,5 6-25 15,4 0-12-15,5 11-10 16,3 0-1-16,9 6 3 16,3 5 3-16,9 3 8 15,0 2 6-15,-2 2 10 16,0-2 4-16,-6-2 5 15,2-8 1-15</inkml:trace>
  <inkml:trace contextRef="#ctx0" brushRef="#br0" timeOffset="10188.3468">12783 7546 1028 0,'0'-3'534'0,"-2"1"-119"16,0 12-264-16,1 5-47 15,-3 11-61-15,0 2-14 16,1 7-45-16,3-3 466 16</inkml:trace>
  <inkml:trace contextRef="#ctx0" brushRef="#br0" timeOffset="10592.5808">13021 7547 996 0,'0'-3'423'16,"2"2"-251"-16,3 8-58 15,-4 8-85-15,1 9-5 16,1 9-4-16,-5-2-3 0,1 1-1 16,-1-4 10-16,3-11-117 15,5-4-102-15</inkml:trace>
  <inkml:trace contextRef="#ctx0" brushRef="#br0" timeOffset="10986.0885">13227 7596 653 0,'1'-3'375'0,"4"-1"-60"16,-7 3-74-16,1 1-121 16,-1 0-38-16,-3 2-52 15,-12 7-9-15,-24 19-12 16,28-16-5-16,6 2-11 15,7 0-6-15,13 1-5 16,4-4-1-16,9 2 14 16,1-2-38-16,7-1-93 15,3-1-69-15,5-7-88 0,-1-1 42 16,-3-4 116-16,-4-5 117 16,-5-5 193-16,-4-3 53 15,-8-1 63-15,-7-1-12 16,-11 2-95-16,-6-1-32 15,-13 1-44-15,-7 0-23 16,-4 6-10-16,-3 2-21 16,5 9-50-16,5 6-19 15,7 6-25-15,3 8-6 0,14 3 7 16,9 1 6-16,14 1 19 16,5-3 6-16,4-8 12 15,0-4 4 1,0-10 2-16,-5-3-30 0,-5-11-141 15</inkml:trace>
  <inkml:trace contextRef="#ctx0" brushRef="#br0" timeOffset="11131.4938">13506 7318 1323 0,'0'-2'584'16,"-1"-3"-288"-16,1 8-204 15,0-3-54-15,0 0 14 16,6 18-93-16</inkml:trace>
  <inkml:trace contextRef="#ctx0" brushRef="#br0" timeOffset="11644.0784">14155 7589 676 0,'1'11'278'15,"3"7"-171"-15,-1 8-61 16,-2 1-18-16,3-1-12 15,-3-6 2-15,-6-7 9 16,3-3 7-16,-6-10 15 0,0-4 13 16,5-10 30-16,-3-6 5 15,7-3-3-15,1-2-10 16,9 1-34-16,-2 4-7 16,8 2-10-16,6 1-1 15,7 13-10-15,6 4-9 16,-1 10-9-16,-2 8-4 15,-7 2 3-15,-6 0 2 16,-10 4-5-16,-5-1-32 0,-7 3-305 16</inkml:trace>
  <inkml:trace contextRef="#ctx0" brushRef="#br0" timeOffset="12044.5764">14696 7528 1058 0,'-6'-8'437'0,"-2"0"-274"16,-7 2-47-16,0 11-67 15,-4 6-21-15,-3 2-23 16,7-1-5-16,2 4-7 0,7-4-4 15,9-1-4-15,5 0 1 16,13-5 3-16,1 1 4 16,4-7 8-16,0 0 4 15,-12-2 7-15,1-3 5 16,-13 4-6-16,-5-2-5 16,-11 0-9-16,-4 3-6 15,-8 3 4-15,-1 2 5 16,5 6 5-16,0 0 0 15,10 8-5-15,7-1-5 0,8 1-4 16,10 0 0-16,9-3 6 16,3-3 3-16,7-3-28 15,2-4-64-15</inkml:trace>
  <inkml:trace contextRef="#ctx0" brushRef="#br0" timeOffset="12374.266">15034 7631 936 0,'-6'-5'451'0,"-9"-5"-186"16,-2-2-77-16,-11 2-103 15,-1 3-36-15,4 7-48 16,-1 6-10-16,8 8-29 16,7 4-3-16,9 7 4 15,8 4 7-15,18 0 18 16,2 0 5-16,7-7 7 0,2-5 3 15,-2-12 5-15,2-5 4 16,-11-16 12-16,-2-7 5 16,-13-11 16-16,-4-3 16 15,-12-8 35-15,-6-2 14 16,-5-10-6-16,-4-7-21 16,8 0-51-16,5 6-27 15,13 14-33-15,9 13-10 16,9 10-4-16,3 7-29 0,3 7-104 15,4 7-33-15</inkml:trace>
  <inkml:trace contextRef="#ctx0" brushRef="#br0" timeOffset="12573.3913">15286 7581 1213 0,'-7'7'488'0,"-4"10"-319"15,-1 8-57-15,5 7-64 16,4 1-20-16,3-1-9 16,1-5-31-16,5-8-152 0</inkml:trace>
  <inkml:trace contextRef="#ctx0" brushRef="#br0" timeOffset="12722.1242">15277 7359 1282 0,'0'-1'520'0,"0"-4"-297"0,8 8-207 15,4 6-27-15,9 8-233 16</inkml:trace>
  <inkml:trace contextRef="#ctx0" brushRef="#br0" timeOffset="13004.0577">15624 7608 928 0,'-3'-4'516'16,"-7"-6"-121"-16,-5 5-201 15,2 0-74-15,0 5-100 16,2 6-26-16,0 7-28 16,4 3 0-16,1 5 10 15,4-1 2-15,12-4 8 16,3 1 0-16,11-10 5 16,2-2 6-16,-3-11 39 15,-1-5 29-15,-7-7 47 0,-4 1 14 16,-11 2-21-16,-3 0-32 15,-12 10-97-15,-4 1 183 16</inkml:trace>
  <inkml:trace contextRef="#ctx0" brushRef="#br0" timeOffset="13591.1321">16478 7547 864 0,'-14'-1'464'0,"-10"-4"-136"0,-9 7-149 16,-10 7-65-16,4 11-93 15,7 7-25-15,14 8-25 16,14 3-2-16,18 2 10 15,9-4 6-15,17-8 11 16,4-7 4-16,0-15 9 16,-3-5 6-16,-16-10 67 15,-10-6 25-15,-15-6 21 16,-11-1 0-16,-14 0-65 16,-8 5-26-16,-2 3-29 15,1 2 18-15,11 7-134 16</inkml:trace>
  <inkml:trace contextRef="#ctx0" brushRef="#br0" timeOffset="13783.0309">16554 7587 1143 0,'15'-7'473'16,"18"-6"-287"-16,6 3-64 15,5 7-67-15,-1 3-21 16,-2-2-20-16,-9 5-11 16,-11 0-59-16,-7 1-61 15</inkml:trace>
  <inkml:trace contextRef="#ctx0" brushRef="#br0" timeOffset="13932.5729">16718 7600 795 0,'-2'8'390'0,"-4"10"-127"16,4 5-91-16,1 6-82 16,1 0-27-16,4-4-29 15,2-2-13-15,4-5-26 16,3-5-92-16</inkml:trace>
  <inkml:trace contextRef="#ctx0" brushRef="#br0" timeOffset="14236.6272">17141 7659 1133 0,'-7'-11'522'16,"-12"-12"-233"-16,3 3-83 15,-4 5-119-15,-2 7-45 16,7 14-65-16,-5 3-14 15,5 14-5-15,5-1 0 16,9 4 9-16,6 3 6 16,8-5 9-16,7 0 8 15,0-8 13-15,0-4 18 0,5-9 38 16,-5-8 18-16,1-11 13 16,-5-6-10-16,-8-6-49 15,-4 1-501-15</inkml:trace>
  <inkml:trace contextRef="#ctx0" brushRef="#br0" timeOffset="14813.0765">17871 7333 1397 0,'-4'7'498'15,"-1"16"-442"-15,0 15-10 0,5 24-38 16,0 7 3-16,7 9 1 16,0-1-1-16,3-4 5 15,3-4 3-15,3-16-38 16,1-11-65-16,1-24-239 16</inkml:trace>
  <inkml:trace contextRef="#ctx0" brushRef="#br0" timeOffset="15064.0225">17659 7416 904 0,'13'-18'377'0,"20"-24"-189"15,19 3-36-15,29 7-35 16,6 7 2-16,13 22-51 15,-7 9-27-15,-24 23-34 0,-15 5-10 16,-40 13 16-16,-22-1 17 16,-34-2 28-16,-8-3 7 15,-6-16-1-15,4-6-11 16,18-15-69-16,8 0-67 16</inkml:trace>
  <inkml:trace contextRef="#ctx0" brushRef="#br0" timeOffset="16407.2667">1687 8675 315 0,'3'22'196'15,"-1"15"-46"-15,8 3-32 16,-2 0-42-16,-2-10-37 15,0-8-8-15,-4-10 41 16,-1-6 44-16,-6-11 48 16,-2-7 14-16,-6-19-32 15,0-4-46-15,5-10-49 16,1 2-14-16,13 2-9 0,5 4 12 16,13 9 1-16,9 6-7 15,5 12-17-15,2 7-14 16,-2 16 2-16,-7 8 4 15,-11 14 13-15,-7 7 2 16,-15 3 3-16,-2 3-2 16,-1-3-32-16,5-4-60 15</inkml:trace>
  <inkml:trace contextRef="#ctx0" brushRef="#br0" timeOffset="16780.4922">2124 8745 821 0,'1'4'371'15,"5"5"-177"-15,11 6-67 16,-1-1 8-16,6-3-24 15,1-6-10-15,-3-9-16 16,-2-4-13-16,-2-12-17 16,-2-3-8-16,-7-5-10 15,-6-3 0-15,-9 4-16 0,-9 5-4 16,-6 8-18-16,-2 13-14 16,1 11-4-16,1 6-2 15,8 20-1-15,2 3 2 16,8 18 3-16,4 3 2 15,1-3 9-15,4-2 5 16,3-13 4-16,4-10 32 16,4-9-131-16,2-5-170 0</inkml:trace>
  <inkml:trace contextRef="#ctx0" brushRef="#br0" timeOffset="17185.9567">2627 8535 806 0,'-14'1'434'15,"-8"-1"-85"-15,1 11-225 16,-1 0-43-16,8 5-62 15,4 0-16-15,11 1-14 16,8-2-6-16,6-3 4 16,3-1 6-16,1-5 11 15,-6-2 6-15,-4-7 7 0,3 0 3 16,-12-4-6-16,-4 2-5 16,-8 5-9-16,-9 5-4 15,-3 6 0-15,0 2 0 16,10 4 6-16,4-2-1 15,10 3-1-15,7 1 3 16,8-3-2-16,2 3 4 16,10-4 7-16,-6-4 0 0,2-3 5 15,-1-4 11-15,-6-8-99 16,-1-5-111-16</inkml:trace>
  <inkml:trace contextRef="#ctx0" brushRef="#br0" timeOffset="17306.2991">2608 8339 1148 0,'-6'-4'486'0,"-1"3"-289"15,10 5-138-15,0 8-164 16,10 7-193-16</inkml:trace>
  <inkml:trace contextRef="#ctx0" brushRef="#br0" timeOffset="17565.0762">2806 8761 851 0,'-1'13'403'0,"-2"13"-159"15,-2-9-111-15,1-4-21 16,1-12-31-16,1-3-18 16,1-14-25-16,1-9-12 15,3-8-22-15,4-3-6 16,8 3-5-16,2 2-2 15,7 8-9-15,1 2-3 16,4 14 6-16,-2 7 1 0,1 10 12 16,-1 8 4-16,-10 3 3 15,-1 6 2-15,-8 1 14 16,-2 4-34-16,-2-2-458 16</inkml:trace>
  <inkml:trace contextRef="#ctx0" brushRef="#br0" timeOffset="18068.7336">3280 8582 849 0,'-3'-15'423'0,"-8"-6"-142"16,1 6-81-16,-3 8-108 15,-2 8-39-15,4 11-53 16,4 4-14-16,7 5-6 0,7 1 1 16,8-8 9-16,1-1 5 15,-3-6 6-15,2-5 3 16,-4-2 8-16,-2-7 2 16,1-3-6-16,-9 3-6 15,-9 3-19-15,-3 4-8 16,-11 8-4-16,1 5 2 15,-3 9 7-15,0 5 1 0,7 1 2 16,5 1 2-16,12-1 0 16,5-2 2-16,10-7 4 15,8-4 2-15,1-12 13 16,6-7 6-16,3-11 11 16,-5-7 2-16,7-6-3 15,-3-4 1-15,-6 1 11 16,-7 0 11-16,-8 7 28 15,-7 6 25-15,-2 8 15 16,0 6-8-16,-2 12-26 16,0 6-27-16,0 11-41 15,2 6-5-15,1 3-5 16,2-1 2-16,3-3-35 16,2-5 460-16</inkml:trace>
  <inkml:trace contextRef="#ctx0" brushRef="#br0" timeOffset="18517.5222">4216 8537 1024 0,'5'13'372'0,"2"14"-299"16,4 11-35-16,2 10-8 15,1-1-1-15,2-2 0 16,-2-7 1-16,0-16 27 0,-2-9 30 16,7-18 45-16,-4-11 13 15,3-12 2-15,1-4-24 16,-12-9-41-16,3 5-14 15,-9-4-30-15,-1 2-55 16,5 14-150-16,-1 6-63 16</inkml:trace>
  <inkml:trace contextRef="#ctx0" brushRef="#br0" timeOffset="18792.075">4784 8695 1063 0,'-18'11'441'0,"-14"10"-266"16,0 1-56-16,4-8-72 15,4-7-10-15,3-7-16 16,0-5-3-16,6-4-8 16,4-4-8-16,7-6-20 15,7-1-7-15,9-4-1 16,5 2 10-16,7 4 33 15,0 5 15-15,-2 15 25 16,1 10 14-16,-1 13 24 16,2 6 3-16,-1 4-12 15,-2-3-15-15,-2-5-68 16</inkml:trace>
  <inkml:trace contextRef="#ctx0" brushRef="#br0" timeOffset="19537.2923">5501 8339 1043 0,'-3'0'434'0,"3"2"-230"16,4 22-172-16,-1 8-41 16,4 16-1-16,-2 0 44 15,4-2-216-15</inkml:trace>
  <inkml:trace contextRef="#ctx0" brushRef="#br0" timeOffset="19696.3165">5663 8371 1042 0,'0'-2'504'16,"0"-2"-167"-16,-2 17-207 15,1 8-57-15,-3 12-37 16,1 5-6-16,3 2-26 16,4 1-72-16</inkml:trace>
  <inkml:trace contextRef="#ctx0" brushRef="#br0" timeOffset="20026.1284">6274 8629 1215 0,'-4'6'501'15,"-11"9"-309"-15,-10 5-57 16,-8 8-75-16,-3 1-20 16,-6 2-21-16,0-3 0 15,8-12-14-15,2-4-12 0,10-17-27 16,4-9-10-16,4-7-5 16,6-2 5-16,10 0 26 15,8 6 12-15,6 3 23 16,5 6 5-16,3 10-5 15,2 8-5-15,8 10-8 16,-2 6 2-16,0 5 10 16,2-1-72-16</inkml:trace>
  <inkml:trace contextRef="#ctx0" brushRef="#br0" timeOffset="20359.0747">6429 8818 923 0,'7'7'372'0,"4"7"-237"0,4-5-17 16,4-8-23-16,1-3 3 16,3-15-3-16,3-4-9 15,-2-14-16-15,-4-3-18 16,-7-7-15-16,-7 1 2 15,-13-3 0-15,-9 0-6 16,-12 0-13-16,-4 2-12 0,-5 11-20 16,3 11-4-16,-3 25-4 15,-1 10 1-15,10 18 0 16,5 5-3-16,23 1-4 16,13-1 0-16,13 0 10 15,5-6 6-15,9 0 10 16,3-3 16-16,3-3-147 15</inkml:trace>
  <inkml:trace contextRef="#ctx0" brushRef="#br0" timeOffset="20729.0745">6807 8855 490 0,'1'2'312'0,"4"4"21"0,8 1-125 15,5-5-57-15,0-2-13 16,1-9-24-16,-4-5-24 16,0-6-33-16,-3-3-15 15,-4-3-14-15,2 1-2 16,-10 0 4-16,-2 0 1 15,-6 2 0-15,-11 3 10 16,-5 7-12-16,-8 7-15 0,-1 13-26 16,8 11-20-1,3 14-6-15,6 4 7 0,6 13 12 16,6 2 6-16,11 9 5 16,4-3 4-16,4-4 6 15,0-7 4-15,-1-12-32 16,3-4-59-16</inkml:trace>
  <inkml:trace contextRef="#ctx0" brushRef="#br0" timeOffset="21149.8603">7327 8746 924 0,'-12'-11'406'15,"-14"-9"-162"-15,-4 2-66 16,-5 11-83-16,1 2-1 16,4 8-63-16,5 7-23 15,8 8-34-15,9 2-8 16,9 3 0-16,8 1 5 15,-2-4 16-15,13-1 7 0,5-8 9 16,0-3 4-16,14-8 6 16,-12-7 3-16,-2-5 1 15,-2-2 0-15,-9-2-1 16,-1 7 0-16,-3-2 2 16,-6 3 4-16,3 6-1 15,-5-1-2-15,-2 9-9 16,5 6-5-16,1 5-6 15,1 2 0-15,7 1 3 16,-1-2-18-16,0-7-111 16,1-2-58-16</inkml:trace>
  <inkml:trace contextRef="#ctx0" brushRef="#br0" timeOffset="21314.5542">7349 8484 938 0,'-3'-6'553'0,"0"-3"-21"0,1 3-297 15,3 7-165-15,2 5-39 16,4 8-49-16,-1 4-30 16</inkml:trace>
  <inkml:trace contextRef="#ctx0" brushRef="#br0" timeOffset="21870.0257">7809 8620 855 0,'-15'-1'432'15,"-12"0"-140"-15,-5 5-127 16,0 7-45-16,1 5-77 15,4 5-36-15,12 9-29 16,9 1-10-16,14 4 6 16,8 0 3-16,13-11 12 15,5-2 9-15,3-14 10 16,-2-7 8-16,-9-6 43 16,-10-9 21-16,-16-6 20 15,-12-1-3-15,-13 4-44 16,-7 3-23-16,-5 7 1 15,5 3-74-15</inkml:trace>
  <inkml:trace contextRef="#ctx0" brushRef="#br0" timeOffset="22421.4836">8135 8716 828 0,'-6'-6'448'0,"-6"-8"-93"16,-2-1-56-16,-6 0-110 15,2 0-43-15,-5 6-81 16,0 3-35-16,2 10-40 16,-1 5-21-16,5 9-15 15,5 6 3-15,9 6 8 16,8 2 7-16,12-5 14 16,4-3 3-16,11-11 9 15,-4-7 3-15,-1-11 8 16,2-9 4-16,-9-5 4 15,0-3 3-15,-4 2-1 16,-8 1-1-16,-7 4 0 16,-2 1-3-16,-2 7-9 15,-2 5-11-15,2 5-20 16,-1 4-5-16,4 7-1 16,0 4 7-16,5 2 12 0,3 1 3 15,7-4 5-15,5-3 4 16,4-7 9-16,1-7 23 15,-6-8 38-15,0-4 10 16,-8-6 7-16,-6-1-15 16,-1 2-30-16,-5-1 2 15,-3 1-113-15,1 5-51 16</inkml:trace>
  <inkml:trace contextRef="#ctx0" brushRef="#br0" timeOffset="22630.1324">8437 8598 709 0,'0'2'452'0,"-5"11"27"16,2 6-251-16,3 19-148 16,0 7-23-16,2 20-32 15,3 9-12-15,-4 3 1 16,2-1-22-16,-1-13-22 15,1-12-18-15,3-11-39 16,3-8-14-16</inkml:trace>
  <inkml:trace contextRef="#ctx0" brushRef="#br0" timeOffset="22798.0707">8461 8904 1346 0,'7'-4'524'16,"13"3"-362"-16,4-1-52 16,2 1-55-16,13 1-17 15,4 1-33-15,0-2 21 0</inkml:trace>
  <inkml:trace contextRef="#ctx0" brushRef="#br0" timeOffset="23309.0669">8978 8570 578 0,'-15'-4'380'15,"-14"-1"2"-15,1 3-157 16,10 3-139-16,6 6-44 15,10 2-45-15,2 2-8 0,8 0-1 16,2-1 5-16,8-3 7 16,2-2 5-16,0 0 7 15,-4-2 5-15,-8-1 12 16,-8-2-2-16,-7-1-7 16,-5 2-5-16,-11 1-11 15,-2 3 0-15,2 5 3 16,0 1 3-16,9 5 3 15,6 4 2-15,6 1 2 16,8-1-2-16,7 2-5 16,4 0 0-16,6-2-2 15,3-4 1-15,8-9 8 16,2-5-16-16,-6-13-83 16</inkml:trace>
  <inkml:trace contextRef="#ctx0" brushRef="#br0" timeOffset="23502.0514">9233 8363 820 0,'2'-4'478'16,"0"-2"-111"-16,0 4-134 15,-2 2-152-15,0 0-55 16,0 30-17-16,3 33-2 15,-1-30-29-15,1-2-84 16</inkml:trace>
  <inkml:trace contextRef="#ctx0" brushRef="#br0" timeOffset="23640.1266">9342 8346 1198 0,'-2'0'507'0,"-4"9"-275"15,4 10-95-15,-3 14-122 16,-1 0 8-16,6 6-65 16</inkml:trace>
  <inkml:trace contextRef="#ctx0" brushRef="#br0" timeOffset="24297.7925">9878 8608 621 0,'13'2'284'16,"6"-1"-138"-16,16 2-88 16,3 2-17-16,2-1-32 15,3-2 0-15,-5 1 5 16,-4-4 4-16,-11 0 7 16,-10 1 9-16,-13-6 0 15,-7 5-3-15,-10-6-7 16,-6 2-7-16,-6 5-2 15,4 1-4-15,3 16-4 0,1 1-6 16,10 11-7-16,0 1 0 16,9 0-1-16,6-1 4 15,7-7 13-15,5-5 7 16,6-11 20-16,0-6 8 16,8-12-3-16,-1-5-4 15,4-7-16-15,-2-1-7 16,-4 0-2-16,-8 2-2 0,-7 7 35 15,-4 4 24-15,-8 10 14 16,0 5 4-16,-6 16-39 16,4 4-26-16,2 6-18 15,1 1-3-15,6-5-152 16</inkml:trace>
  <inkml:trace contextRef="#ctx0" brushRef="#br0" timeOffset="24489.3412">10398 8637 834 0,'8'-5'436'0,"14"-7"-124"15,2 0-111-15,4 15-99 16,2 3-37-16,-2 13-8 16,-4 5 3-16,-9 5 14 15,-9 2 3-15,-17-3-12 0,-8-4-6 16,-7-9-90-16,0-7 362 15</inkml:trace>
  <inkml:trace contextRef="#ctx0" brushRef="#br0" timeOffset="25463.5876">11476 8535 680 0,'-12'-4'393'0,"-6"-2"-67"0,-10 10-158 16,-5 2-47-16,4 13-72 15,0 5-27-15,11 9-32 16,10 5-8-16,17 0-3 15,9-1 3-15,23-15 17 16,4-10 4-16,-4-14 28 16,-4-8 26-16,-18-8 41 15,-13 0 15-15,-15 2-13 16,-8 2-30-16,-18 9-52 16,-3 5-19-16,1 7-70 15,5 7-62-15</inkml:trace>
  <inkml:trace contextRef="#ctx0" brushRef="#br0" timeOffset="25730.0154">11582 8617 959 0,'1'-3'405'0,"-1"-3"-234"0,1 5-67 16,-1 1-80-16,0 0-22 15,3 14-25-15,10 44 6 16,1-27 9-16,5 0 3 16,8-6 6-16,5-5 9 15,-1-14 47-15,-4-7 42 0,-8-14 66 16,-5-4 13-16,-7-4-22 16,-6 0-35-16,-1 2-63 15,-10 1-20-15,1 3-77 16,-1 1-73-16</inkml:trace>
  <inkml:trace contextRef="#ctx0" brushRef="#br0" timeOffset="25970.0729">11948 8597 1113 0,'0'3'516'15,"-2"1"-182"-15,1 11-211 16,1 1-37-16,1 7-35 15,2 2-12-15,5 1-23 16,1-3-4-16,1-9 4 16,3-6 5-16,2-12 11 0,1-5 6 15,4-12 9-15,-1-1 14 16,-4-2-1-16,-2 2-5 16,-4 4-15-16,0 3-44 15,-3 1-126-15,6 4-39 16</inkml:trace>
  <inkml:trace contextRef="#ctx0" brushRef="#br0" timeOffset="26484.0268">12417 8562 879 0,'-12'-3'392'0,"-14"-4"-203"16,4 4-69-16,3 3-85 16,4 6-20-16,8 6-18 15,3 1-7-15,11-2-4 16,3 0 3-16,9-5 12 16,2 4 6-16,3-5 5 15,-4-2 3-15,-6-1 5 16,-5-2 1-16,-10 0-6 15,-6 4-7-15,-11 1-7 0,-4 5-1 16,-3 2-1-16,-1 2 0 16,9 3-8-16,5 1-4 15,11 0-1-15,5 1 1 16,9-5 6-16,5-1 4 16,6-7 8-16,4-4 3 15,4-6 7-15,1-7 0 16,4-4-2-16,0-5-1 15,-3-5 0-15,-2 1 3 16,-9-1 6-16,-8-3 18 0,-7 5 47 16,-3 2 25-16,-9 9 31 15,3 6-20-15,-5 15-66 16,-2 4-30-16,5 12-39 16,-3 3 0-16,5 3 11 15,2 1 3-15,7-3-14 16,4-3-69-16,1-4-174 15</inkml:trace>
  <inkml:trace contextRef="#ctx0" brushRef="#br0" timeOffset="26823.891">13034 8593 994 0,'-7'-2'434'16,"-14"-2"-229"-16,1 1-50 15,-9 7-80-15,2 3-32 16,5 8-43-16,0 7-7 16,14 3-7-16,3 3-2 15,12 0 4-15,8-2 2 16,0-6 9-16,17-3 4 15,5-12 14-15,1-3 5 0,5-9 12 16,-16-5 6-16,-14-4 12 16,-9-2 5-16,-16 3 4 15,-11 1-15-15,-12 6-24 16,-2 8-13-16,3 2-88 16,8 6-75-16</inkml:trace>
  <inkml:trace contextRef="#ctx0" brushRef="#br0" timeOffset="27273.352">13555 8621 886 0,'-12'-1'419'0,"-16"-4"-159"0,-2 2-53 15,0 3-98-15,-1 0-32 16,4 6-60-16,4 3-17 16,0 2-11-16,4 6-1 15,10 2 0-15,3 1-1 16,13 2 2-16,7-2 3 0,10-1 10 15,5-4 7-15,7-8 10 16,-1-5 4 0,-1-7 6-16,-4-3 0 0,-12-3 4 15,-6-2 0-15,-8 3-6 16,-6-1-4-16,-6 6-12 16,0 5-7-16,-4 8-9 15,3 7-1-15,0 14 6 16,1 5 4-16,4 15 5 15,4 2 0-15,8 1-3 16,2-3 0-16,5-10-13 16,-3-6-59-16</inkml:trace>
  <inkml:trace contextRef="#ctx0" brushRef="#br0" timeOffset="27783.2424">13919 8632 763 0,'-12'-3'417'16,"-11"-1"-100"-16,-5 4-157 16,-2 4-63-16,2 4-64 15,7 7-22-15,10 4-21 16,5 3-1-16,9 1 6 16,10-1 5-16,12-4 33 15,6-4 9-15,9-12 21 0,0-4 8 16,-5-13 2-16,-7-1 1 15,-13-3-3-15,-8 1-4 16,-12 3-30-16,-7 1-11 16,-9 6-100-16,3 0-85 15</inkml:trace>
  <inkml:trace contextRef="#ctx0" brushRef="#br0" timeOffset="28127.6078">14175 8756 785 0,'4'6'400'16,"6"2"-133"-16,4-4-111 15,7-2-40-15,11-8-38 16,1-7-10-16,0-4-25 16,-1-2-7-16,-12 0-4 15,-6-2 5-15,-15 0 0 16,-9 1-5-16,-15-7-9 15,-6 3-12-15,-1 7-25 16,0 4-12-16,6 16-13 16,3 9-3-16,6 9 13 15,7 7 6-15,3 6-1 16,6 5 3-16,-1 8 17 0,4 4 11 16,1 6 27-16,4-4 5 15,2-8-2-15,-4-6-4 16,1-17-8-16,-2-3-9 15,1-11-106-15,5-5-296 16</inkml:trace>
  <inkml:trace contextRef="#ctx0" brushRef="#br0" timeOffset="28514.6308">14669 8557 1193 0,'-6'0'472'0,"-12"2"-344"16,3 6-54-16,12 6-77 16,3-2-16-16,4 5 3 15,9-4 1-15,0-1 15 16,-3-2 3-16,6-4 8 15,-1-1-11-15,-6-5-36 16,1-1-12-16,-14-5-24 16,0 2 0-16,-9 3 25 15,-4 1 11-15,-1 6 29 0,-6-1 22 16,7 4 38-16,4 3 8 16,4 2 9-16,7 0-4 15,4 1-12-15,5 1-2 16,6-1-12-16,-1-2-4 15,1-5-11-15,1-3 1 16,7-11-18-16,5-6-57 16</inkml:trace>
  <inkml:trace contextRef="#ctx0" brushRef="#br0" timeOffset="28637.8218">14680 8447 1163 0,'-1'-2'483'0,"-4"-4"-296"15,3 3-92-15,2 1-92 16,0 1-57-16</inkml:trace>
  <inkml:trace contextRef="#ctx0" brushRef="#br0" timeOffset="28800.6849">14879 8614 533 0,'18'12'318'0,"23"14"-10"15,4 2-69-15,-1 0-62 16,-7-1-30-16,-20-4-17 16,-10-1 0-16,-19-3-17 0,-10-4-3 15,-13-5-37-15,-3-4-73 16</inkml:trace>
  <inkml:trace contextRef="#ctx0" brushRef="#br0" timeOffset="29374.0701">15911 8574 558 0,'-3'10'311'0,"-3"11"-82"15,-7 7-77-15,-4 2-37 16,-5 1-48-16,-2-5-12 15,-2-5-22-15,3-7-2 16,-2-13 1-16,4-6-1 16,4-13-8-16,1-5-4 0,10-4-11 15,3 1-8-15,11 3-4 16,5 4 0-16,5 7 14 16,1 4 6-16,2 9 5 15,1 7 0-15,2 10-16 16,2 4-1-16,2 6 1 15,4 0 2-15,3 3-75 16</inkml:trace>
  <inkml:trace contextRef="#ctx0" brushRef="#br0" timeOffset="29643.364">16113 8749 652 0,'0'1'314'0,"0"-1"-124"0,-1-2-23 16,1 1-62-16,0 0-21 15,1-13-18-15,7-35 9 16,0 29 13-16,0-5-4 16,9 4 5-16,-1 4-2 15,4 7-24-15,-4 9-6 16,-2 7-33-16,-1-1-18 0,-6 14-6 15,1 2 0 1,-5 6 4-16,-2 6-2 0,4-3-121 16</inkml:trace>
  <inkml:trace contextRef="#ctx0" brushRef="#br0" timeOffset="29923.4016">16643 8702 891 0,'-6'-11'416'0,"-6"-9"-161"16,-2 0-66-16,-3 1-62 16,-4 4-19-16,-2 9-38 15,-1 6-22-15,3 10-33 16,2 4-5-16,6 4-7 0,2 0-1 15,11 0-4-15,6 2-2 16,9-2 1-16,6 0 3 16,3-2 9-16,1-8 4 15,4-8-33-15,-1-4-56 16</inkml:trace>
  <inkml:trace contextRef="#ctx0" brushRef="#br0" timeOffset="30065.3418">16625 8362 1189 0,'-3'-4'518'0,"-1"-1"-312"15,-2 9-70-15,5 22-100 16,0 6-38-16,0 15 97 16</inkml:trace>
  <inkml:trace contextRef="#ctx0" brushRef="#br0" timeOffset="31192.0512">1818 9878 849 0,'-2'-3'410'0,"2"-6"-140"15,0 1-63-15,-7-2-58 16,-3-3-17-16,-10 3-29 16,-5 2-14-16,-4 9-50 15,3 8-21-15,-1 13-43 16,10 8-12-16,5 5-9 15,10 4 1-15,13-2 12 16,7-3 6-16,13-8 19 16,1-10 8-16,4-16 13 15,-2-7 7-15,-7-13 2 16,-3-1-22-16,-10-5-112 0,-4-4-104 16</inkml:trace>
  <inkml:trace contextRef="#ctx0" brushRef="#br0" timeOffset="31297.2112">1739 9640 739 0,'-2'-3'467'0,"-5"-10"-69"16,3 7-204-16,4 5-90 15,6 5-68-15,7 5-109 16</inkml:trace>
  <inkml:trace contextRef="#ctx0" brushRef="#br0" timeOffset="31655.36">1896 9722 1056 0,'0'-17'397'0,"4"-21"-290"16,10-1-58-16,18 1 32 16,2 5 20-16,0 16 4 15,-1 8-8-15,-9 19-42 16,0 11-16-16,-1 24 3 15,-1 10-10-15,-2 19-11 16,-1 7-3-16,-5-6 1 16,1-4 1-16,-1-24 0 0,-1-12 2 15,-3-18-22-15,-1-8-3 16,-5-11-9-16,-3-2-6 16,-8-10 7-16,-5-4-7 15,-7 0-13-15,0 1-2 16,-1 4-3-16,-2 10 6 15,8 14 23-15,-6 6 6 16,6 6 8-16,5-3 5 0,7-5-55 16,6-8-39-16</inkml:trace>
  <inkml:trace contextRef="#ctx0" brushRef="#br0" timeOffset="32240.0843">2689 9948 1019 0,'-7'-8'482'0,"-10"-7"-187"15,-3-3-73-15,-7 0-95 16,4 4-35-16,0 5-56 15,1 5-26-15,9 8-41 16,-2 7-14-16,3 7-14 16,9 9 0-16,6 4 16 0,5 0 11 15,13 1 16-15,-5-12 9 16,4-8 9-16,2-5 4 16,5-11 9-16,1-4 2 15,1-11-1-15,-6-5 1 16,-11-3-4-16,0 0 2 15,-10 5 0-15,-1 7-1 0,-4 6-7 16,-2 6-7-16,-2 13-13 16,-1 1-2-16,6 11-3 15,-1 0 3-15,5 0 7 16,6 1 2-16,5-6 4 16,4-2 2-16,-1-13 6 15,-3-5 3-15,2-11 7 16,-1-4 1-16,4-5-4 15,4-4-1-15,3 1-8 16,3-1-3-16,5 6-5 16,1 6-3-16,2 11 2 15,-4 6 5-15,-8 11 15 16,3 6 8-16,-15 4 25 16,-5 3 8-16,-10-2 23 15,-10 0 7-15,-4-2-8 16,-4-7-5-16,1-6-50 15,-3-4-65-15</inkml:trace>
  <inkml:trace contextRef="#ctx0" brushRef="#br0" timeOffset="33212.7501">3828 9856 764 0,'3'0'308'0,"9"0"-182"15,7 0-25-15,18-2-21 16,4 0-11-16,6 0-27 16,-2-1-9-16,-6 0-10 15,-5-2 2-15,-17 2 1 16,-6 2 2-16,-13 0-5 0,-6 2-5 15,-8 6-7-15,-3 5-7 16,-4 7-2-16,1 5 4 16,11 4-3-16,1 1-2 15,10 1-3-15,12-1-5 16,3-6 0-16,9-3 3 16,12-8-30-16,-4-4-5 15,6-7 2-15,-4-2 2 16,-3-8 34-16,-2-5 5 0,-3-6 3 15,-3-1 2-15,-2-1 12 16,-2 1 21-16,-9 0 49 16,-4-3 32-16,-14 2 44 15,-8 1-31-15,-9 10-49 16,-2 7-35-16,2 9-64 16,2 6 0-16,8 10-17 15,5 3-5-15,8 4 0 16,2 3 5-16,14-8 12 15,5-3 6-15,9-5 11 16,4-9 1-16,3-6 7 16,-2-5 3-16,-10-10 1 15,0-3-1-15,-10-9 0 16,-2 2 0-16,-1-2 0 16,-10 2 2-16,2 4-5 15,-7 4-3-15,-5 7-17 16,4 8-8-16,-2 9-12 15,4 5 0-15,4 7 9 0,2 3 5 16,1 0 8-16,5 0 3 16,9-1 2-16,-2-4 3 15,8-5 4-15,-7-8 5 16,-2-6 9-16,-1-5 3 16,-9-8 2-16,6-2-2 15,-4-4-7-15,2-1-5 0,5 4-7 16,-2 1-4-16,2 7-9 15,2 7-4-15,3 5-4 16,2 6 0-16,0 6 7 16,-8 1 4-16,8 2 28 15,-2-1 18-15,-7-1 62 16,-2 0 35-16,-22 1 12 16,-8 3-7-16,-7-8-43 15,1 1-51-15</inkml:trace>
  <inkml:trace contextRef="#ctx0" brushRef="#br0" timeOffset="33961.5881">5708 9849 727 0,'-25'-5'440'16,"-26"1"-53"-16,5 4-164 16,14 14-149-16,10 7-48 15,16 13-29-15,9 0-5 16,16 1 0-16,7-4 8 0,16-9 9 16,-5-3 7-16,0-16 10 15,-4-3 13-15,-12-17 22 16,-5-6 5-16,-14-8 2 15,-7-9-8-15,-15-12-19 16,-3-5-1-16,-7-19-2 16,0-4-6-16,12-2-16 15,4-1-16-15,22 16-25 16,13 9-8-16,11 22-13 16,6 15 39-16,8 26-153 15,4 11-74-15</inkml:trace>
  <inkml:trace contextRef="#ctx0" brushRef="#br0" timeOffset="34262.1009">6130 9784 522 0,'-2'11'285'0,"-10"13"-26"0,-3 6-8 16,-15 6-23-16,-3-2-28 15,-4-6-78-15,0-6-19 16,6-14-44-16,1-8-10 16,5-15-19-16,5-8-11 15,12-12-20-15,3 1-12 16,17-1-11-16,2 5-1 0,6 16 11 16,0 9 9-16,-4 17 15 15,3 11 6-15,-2 13-9 16,5 7 1-16,1-1-3 15,2-4 6-15,4-8-78 16,-1-8-71-16</inkml:trace>
  <inkml:trace contextRef="#ctx0" brushRef="#br0" timeOffset="34447.149">6203 9779 1108 0,'2'2'476'0,"4"9"-259"16,1 8-78-16,-1 14-67 15,2 5-21-15,1 0-17 0,-1-2-4 16,-1-8-2-16,1-5-54 16,-1-8-204-16</inkml:trace>
  <inkml:trace contextRef="#ctx0" brushRef="#br0" timeOffset="34651.5441">6467 9869 1209 0,'-16'5'512'16,"-21"5"-297"-16,-2 1-48 0,4-2-81 15,4 3-41-15,14 2-56 16,5-2-19-16,14 3-16 15,12-1-1-15,16-1 13 16,7-2 12-16,7-1-31 16,-6-3-46-16</inkml:trace>
  <inkml:trace contextRef="#ctx0" brushRef="#br0" timeOffset="35219.6978">6609 9819 625 0,'6'0'277'0,"5"0"-135"0,13 0-47 16,6 2-50-16,2 2-15 16,9 0-15-16,-15 2 1 15,1-5 22-15,-10-2 13 16,-4-5 6-16,-4-3 1 15,-9 0-19-15,0 3-15 16,-5 2-9-16,1 1-5 0,-6 3 1 16,-1 3 1-16,-2 5-1 15,-2 2-1-15,0 5 1 16,4 5 1-16,-2 5 3 16,5 3 1-16,8 0 7 15,5-3 5-15,10-5 19 16,5-3 5-16,6-12-4 15,1 0-3-15,-2-13-9 16,-3-5-3-16,-3-6-6 16,0-5-3-16,-3 0-5 15,-4 0 0-15,-8 3 0 16,-4 3-1-16,-4 9-8 16,1 4-7-16,-1 11-6 15,1 6-4-15,1 12 2 16,1-1 2-16,4 1 2 15,5-1 1-15,6-5 1 16,-1 0 6-16,7-6 15 0,1-4 20 16,1-6 21-16,5-4 20 15,-7-5 17-15,-2-4-5 16,-1-4-6-16,-8-1-17 16,-7-4-22-16,0 2-16 15,-7-3-59-15,4-2-72 16</inkml:trace>
  <inkml:trace contextRef="#ctx0" brushRef="#br0" timeOffset="35749.0763">7354 9671 671 0,'-2'-17'401'0,"0"-14"-25"16,10 3-205-16,5 4-34 15,12 5-41-15,0 8-12 16,8 9-46-16,0 9-24 16,2 18-19-16,0 10-3 15,-6 22 5-15,-6 6 4 16,-12 12 17-16,-6-3 0 15,-5-12 8-15,0-9 1 0,-2-20-1 16,1-13-16-16,1-12-23 16,0-6-9-16,1-11-16 15,-7-4 14-15,-10-10 15 16,-7 0 5-16,-9 5 1 16,2 6-7-16,1 15-15 15,3 9-3-15,4 11 3 16,0 3 5-16,7-4 8 15,6-1-54-15,6-6-252 16</inkml:trace>
  <inkml:trace contextRef="#ctx0" brushRef="#br0" timeOffset="35925.9043">7848 9832 1226 0,'1'0'483'16,"1"4"-344"-16,3 11-65 16,-4 12-73-16,-1 4-1 15,0 1 11-15,-3-5-52 16</inkml:trace>
  <inkml:trace contextRef="#ctx0" brushRef="#br0" timeOffset="36078.1066">7850 9660 1367 0,'-7'-4'567'0,"4"-4"-372"16,-1 5-103-16,7 6-90 16,7 3-78-16,2 8-252 15</inkml:trace>
  <inkml:trace contextRef="#ctx0" brushRef="#br0" timeOffset="36671.9942">8191 9977 770 0,'2'-6'378'15,"-1"-10"-128"-15,-2 1-32 16,-7-2-56-16,-4 1-29 16,-6-3-29-16,-5 2-16 15,-2 4-39-15,0 3-23 16,8 12-51-16,2 7-20 16,5 14-3-16,6 7 6 15,4 7 18-15,3 0 13 0,9-6 8 16,3-7 3-16,4-11 0 15,7-7-1-15,5-12-12 16,0-4-10-16,-1-11 3 16,-6 0 3-16,-8-3 17 15,-5-2 10-15,-7 5 18 16,-1 1 16-16,-6 8 1 16,1 6-8-16,-1 7-31 15,1 6-20-15,6 6-13 16,0 4 6-16,2 4 11 15,6-2 2-15,-3 2 7 16,4-1-1-16,6-9-3 16,-3-3-1-16,2-8 3 15,0-6 1-15,-3-5 5 16,2-2 1-16,2-9-1 16,0 1-2-16,5 1 0 0,-3-1-4 15,5 9 20 1,-3 3 10-16,-2 14 10 0,-6 5 9 15,3 6-6-15,-4 6 4 16,-11 2 37-16,-2 2 9 16,-15-2 3-16,-6-3-9 15,-1-6-90-15,-1-1 398 16</inkml:trace>
  <inkml:trace contextRef="#ctx0" brushRef="#br0" timeOffset="37495.3222">9375 9827 535 0,'0'20'214'0,"0"21"-145"15,-4 2-6-15,-4-5 30 16,3-5-22-16,1-15-11 15,4-6 13-15,0-15 15 16,1-13 2-16,7-12 8 16,-1-10-18-16,7-9-24 15,1 2 13-15,3 3 32 16,6 10 17-16,4 18-15 16,2 7-16-16,-5 18-46 15,-5 8-20-15,-10 16-4 16,-4 5-1-16,-5 7 25 15,0-3-51-15,8-5-129 16</inkml:trace>
  <inkml:trace contextRef="#ctx0" brushRef="#br0" timeOffset="37959.5665">9963 9958 869 0,'-5'-13'409'16,"-7"-17"-176"-16,1 0-58 16,-7 4-71-16,0 6-29 15,-4 7-37-15,-2 9 0 0,1 6-31 16,2 6-11-16,5 10-15 16,3 4-1-16,9 7 6 15,2 5 4-15,9-4 9 16,4-4 3-16,6-7 11 15,3-9 3-15,0-10 10 16,1-6 3-16,0-9-1 16,-2-5 1-16,0-6-3 15,-4-1-1-15,-4-2-2 16,-4 3-3-16,-7 9-9 16,0 6-10-16,-3 13-20 15,-1 7-9-15,2 12-3 16,2 6 3-16,4 5 14 15,6 3 6-15,9-9 5 16,5-7 3-16,2-9 17 0,2-10 13 16,-2-10 61-16,-2-3 29 15,-5-11 29-15,-6-1 3 16,-11-4-54-16,-2 0-27 16,-8 1-89-16,-3 5-59 15,2 6-504-15</inkml:trace>
  <inkml:trace contextRef="#ctx0" brushRef="#br0" timeOffset="38418.4199">10912 9707 1036 0,'-16'-3'444'0,"-16"0"-270"0,2 6-68 15,7 7-103-15,8 11-23 16,6 9-11-16,5 4 0 16,10 8 9-16,9-1 5 15,10-5 8-15,11-7 6 16,1-11 11-16,-5-10 8 15,-4-8 54-15,-11-4 19 0,-17-11 19 16,-6 1-4 0,-21-3-54-16,-10 3-21 0,-5 4-25 15,1-1-20-15</inkml:trace>
  <inkml:trace contextRef="#ctx0" brushRef="#br0" timeOffset="38709.0835">11100 9739 911 0,'-1'-1'433'0,"-1"-1"-205"16,-1 5-94-16,2-3-113 15,0 0-24-15,-2 23-3 16,-1 35 6-16,9-26 4 15,3 3-1-15,10-5 9 0,4-5 18 16,6-14 44-16,-2-6 34 16,-4-11 60-16,-2-7 3 15,-11-9-16-15,-1-5-25 16,-8-5-62-16,-2-1-20 16,-3 5-60-16,1 2-50 15,-2 9-153-15</inkml:trace>
  <inkml:trace contextRef="#ctx0" brushRef="#br0" timeOffset="38943.4567">11315 9798 770 0,'4'5'432'0,"4"9"-70"16,5 3-126-16,-4 6-121 15,4 0-39-15,-2 2-44 16,1-1-9-16,1-8-4 15,-2-6 4-15,3-11 11 16,0-5 2-16,2-11 2 16,0-4 5-16,1-5 6 15,1-3-3-15,-5 1-7 16,2 2-14-16,-3 5-135 16,-2 3-79-16</inkml:trace>
  <inkml:trace contextRef="#ctx0" brushRef="#br0" timeOffset="39139.8249">11675 9730 628 0,'5'-6'397'16,"7"-2"-16"-16,-3 3-104 15,-5 9-98-15,3 8-41 0,-4 11-38 16,1 6-11-16,1 6-25 15,-1 1-12-15,5-4-34 16,0-4-1-16</inkml:trace>
  <inkml:trace contextRef="#ctx0" brushRef="#br0" timeOffset="39661.3202">12025 9737 707 0,'-7'-1'348'0,"-7"1"-97"0,-4 6-139 16,0 6-40-16,1 11-37 15,5 4-24-15,11 10-21 16,5 1-5-16,13-3 12 16,8-4 11-16,11-16 32 15,3-5 15-15,-4-11 53 16,-11-7 22-16,-16-4 14 15,-8-2-7-15,-18 1-54 16,-10 0-32-16,-12 4-36 16,-4-3-8-16,10 2-57 15,13 3-63-15</inkml:trace>
  <inkml:trace contextRef="#ctx0" brushRef="#br0" timeOffset="39848.926">12217 9745 1294 0,'10'-2'504'15,"13"-4"-353"-15,11 3-56 16,9 3-55-16,2 0-8 0,-6 4-4 16,-7 1-36-16,-11 0-120 15,-8-1-184-15</inkml:trace>
  <inkml:trace contextRef="#ctx0" brushRef="#br0" timeOffset="39979.0072">12354 9796 914 0,'-2'11'388'0,"-1"15"-218"16,3 3-44-16,4-2-67 15,2-1-19-15,7-4-14 16,-1-6-46-16</inkml:trace>
  <inkml:trace contextRef="#ctx0" brushRef="#br0" timeOffset="40425.44">12726 9912 601 0,'2'-13'337'16,"5"-16"-14"-16,-2 0-39 15,-9 4-55-15,-2 5-41 16,-9 4-89-16,-3 3-33 16,-5 6-38-16,-3 4-9 15,6 6-27-15,-3 5-16 16,9 10-16-16,3 3 2 0,10 7 9 16,7 2 6-16,11-2 11 15,6-5 4-15,2-9 8 16,0-6 1-1,-3-9-1-15,1-5-8 0,-3-13-5 16,-3 0 1-16,-4-4 9 16,-5 0 10-16,-6 7 14 15,-7 2 1-15,1 11-9 16,-2 5-7-16,1 8-19 16,3 5-6-16,2 6 0 15,3 2 4-15,7 2 10 16,5-4 4-16,1-5 10 15,5-2 17-15,2-11 20 16,0 1 16-16,-3-10 14 0,-2-3-8 16,-7-5-15-1,-3 0-6-15,-2-2-100 0,-1 0-79 16</inkml:trace>
  <inkml:trace contextRef="#ctx0" brushRef="#br0" timeOffset="40547.4667">12899 9636 1295 0,'-5'-5'595'0,"-4"-2"-275"16,5 5-201-16,2 2-71 15,3 6-125-15,-1-6 176 16</inkml:trace>
  <inkml:trace contextRef="#ctx0" brushRef="#br0" timeOffset="40784.4563">13091 9764 1072 0,'-1'2'529'0,"0"6"-163"15,3 6-160-15,7 5-108 16,3 8-34-16,3 5-37 16,3-1-8-16,-2-6-3 15,-1-8 5-15,-1-8 14 16,-3-9 12-16,-1-7 24 15,0-2 9-15,-1-13 1 16,-3 1-10-16,1-2-24 16,-1-4-37-16,3 1-109 0,2 2-577 15</inkml:trace>
  <inkml:trace contextRef="#ctx0" brushRef="#br0" timeOffset="41150.7803">13869 9744 891 0,'8'-3'421'0,"19"-1"-149"15,5 0-101-15,13 0-56 16,6 2-24-16,-3-2-36 15,-4 2-17-15,-16 2-21 16,-7 1-10-16,-16 4-42 0,-4 1-43 16,-4 3-162-16</inkml:trace>
  <inkml:trace contextRef="#ctx0" brushRef="#br0" timeOffset="41272.0816">14090 9783 488 0,'-4'5'355'16,"-2"10"20"-16,1 2-127 15,3 13-142-15,2 0-49 16,3 4-43-16,2-3 7 0,6-4-175 16</inkml:trace>
  <inkml:trace contextRef="#ctx0" brushRef="#br0" timeOffset="41540.6441">14390 9821 1156 0,'-12'-11'474'0,"-12"-11"-310"15,-1 3-61-15,6 14-98 16,3 5-21-16,2 9-16 16,3 8 0-16,11 10 15 15,4 3 8-15,12 2 9 16,5-2 6-16,8-7 16 15,1-6 14-15,-2-11 63 0,-1-6 23 16,-10-12 13-16,-5-4-4 16,-12-9-58-16,-7 0-35 15,-11-3-99-15</inkml:trace>
  <inkml:trace contextRef="#ctx0" brushRef="#br0" timeOffset="42077.5228">15320 9731 767 0,'-16'-5'413'0,"-19"-1"-96"0,4 7-136 16,0 14-107-16,6 7-42 15,14 14-33-15,4 1-10 16,15 2-1-16,8-2 6 16,14-13 13-16,4-8 10 15,5-14 32-15,1-6 21 0,-6-18 14 16,-4-5 5-16,-13-11-6 15,-8-3-13-15,-18-7-11 16,-12-2-2-16,-15-6-2 16,-3 0-3-16,2-1-10 15,6 0-14-15,15 7-34 16,10 6-22-16,18 13-72 16,10 8-61-16,17 15-114 15</inkml:trace>
  <inkml:trace contextRef="#ctx0" brushRef="#br0" timeOffset="42254.1536">15534 9704 966 0,'0'9'395'0,"1"7"-214"16,4 11-146-16,1 6-18 15,4 5-6-15,-5 1-1 16</inkml:trace>
  <inkml:trace contextRef="#ctx0" brushRef="#br0" timeOffset="42409.2262">15571 9469 1448 0,'0'-3'500'0,"0"3"-468"16,1 6-37-16,-1-6-85 15</inkml:trace>
  <inkml:trace contextRef="#ctx0" brushRef="#br0" timeOffset="42702.2">15894 9757 789 0,'-1'-6'439'0,"-4"-8"-53"16,-5 3-94-16,-9 0-100 16,-5 4-35-16,-7 7-81 0,-1 6-39 15,0 13-46-15,5 5-17 16,9 10-6-16,9 4 2 15,15 2 10-15,9-1 4 16,15-12 10-16,3-6 6 16,1-16 10-16,-4-5 13 15,-13-11 22-15,-8 0 8 16,-12 1-8-16,-10-8-11 0,-9 7-37 16,-3-2-57-16</inkml:trace>
  <inkml:trace contextRef="#ctx0" brushRef="#br0" timeOffset="42904.0464">16064 9731 1358 0,'7'-1'558'0,"6"5"-373"16,-4 5-64-16,-3 13-90 15,-5 4-18-15,1 8 4 16,-2 0 1-16,0-4-30 16,0-2-52-16,-2-12-195 15</inkml:trace>
  <inkml:trace contextRef="#ctx0" brushRef="#br0" timeOffset="43108.3965">16277 9792 558 0,'1'-3'385'15,"-4"0"-4"-15,-6 0-103 16,-10 3-129-16,-3 5-27 16,1 1-28-16,0 4-17 15,7 3-43-15,4-2-21 16,8 3-15-16,0 0-3 16,9 2 0-16,6-1 4 0,7-1 1 15,7 0 4-15,4 0-86 16,3-1-101-16</inkml:trace>
  <inkml:trace contextRef="#ctx0" brushRef="#br0" timeOffset="43421.2221">16605 9855 725 0,'-3'-5'362'0,"-4"-3"-99"16,-8-2-43-16,-5-1-20 16,-2 0-9-16,0-3-42 15,0 2-28-15,3 5-71 0,0 5-37 16,0 7-32-16,0 6-6 16,6 10 2-16,2 3 4 15,9 4 9-15,2-2 0 16,15-2 4-16,3-5 6 15,9-12 13-15,4-1 9 16,-2-10 8-16,-4-4 1 16,-6-2-5-16,-3-3-7 0,-11 2-73 15,-1 1-52-15</inkml:trace>
  <inkml:trace contextRef="#ctx0" brushRef="#br0" timeOffset="43886.7371">17004 9753 872 0,'0'-2'561'0,"-1"-1"27"15,-4-1-288-15,5 3-163 16,0 1-58-16,0 0-58 15,0 0-30-15,0 0-129 16,0 0 46-16</inkml:trace>
  <inkml:trace contextRef="#ctx0" brushRef="#br0" timeOffset="44111.1408">17011 9971 1183 0,'0'2'597'0,"-1"3"-203"16,0-5-174-16,1 0-51 15,0 0-72-15,0 0-25 16,0 0-29-16,0 0-19 15</inkml:trace>
  <inkml:trace contextRef="#ctx0" brushRef="#br0" timeOffset="45443.2008">1771 10929 1164 0,'0'5'467'0,"-1"7"-307"15,4 15-52-15,3 18-54 16,2 16 1-16,4 22-1 16,-4 6-8-16,-4 2-11 15,-1-8-9-15,-3-16 1 16,0-15 3-16,8-20-79 16,3-8-88-16</inkml:trace>
  <inkml:trace contextRef="#ctx0" brushRef="#br0" timeOffset="45667.7966">1718 10990 810 0,'10'-3'361'0,"20"-11"-144"15,13 4-91-15,33 5-47 16,4 0 5-16,9 8-21 16,-3 2-12-16,-17 0-46 15,-1-3-57-15</inkml:trace>
  <inkml:trace contextRef="#ctx0" brushRef="#br0" timeOffset="45944.6035">1936 11690 1017 0,'3'0'439'16,"10"0"-193"-16,10 0-80 16,13-1-50-16,0 0-23 15,7 1-57-15,1 3-11 16,0 0-25-16,0-1-54 0,-11-4-237 16</inkml:trace>
  <inkml:trace contextRef="#ctx0" brushRef="#br0" timeOffset="46178.7282">1831 11427 1184 0,'6'-3'524'15,"5"-4"-235"-15,26 1-170 16,8 0-25-16,15 3-32 16,1 1-11-16,-2-2-26 0,2 3 18 15,-8 1-122-15,-7 0-78 16</inkml:trace>
  <inkml:trace contextRef="#ctx0" brushRef="#br0" timeOffset="46492.5787">2354 11519 1051 0,'0'-1'463'16,"-1"6"-210"-16,5 11-154 15,2 5-36-15,5 20-8 16,1 7-2-16,0 6-18 16,1 2-5-16,-5-5-6 15,-1-5-1-15,1-14-33 16,-6-9-47-16,2-11-145 15,-3-5-177-15</inkml:trace>
  <inkml:trace contextRef="#ctx0" brushRef="#br0" timeOffset="46717.0492">2371 11562 688 0,'10'-7'436'16,"20"-7"36"-16,9 3-229 16,4 0-111-16,2 8-16 0,-12 8-40 15,-10 2-10-15,-16 6 12 16,-8 5 6-16,-20 12 3 16,-9 2-4-16,-12 5-42 15,-8-5-81-15</inkml:trace>
  <inkml:trace contextRef="#ctx0" brushRef="#br0" timeOffset="47664.0504">2979 11307 998 0,'16'-1'410'0,"11"-1"-237"15,19-3-116-15,6 5-3 16,4-1-29-16,4 1-7 16,-7 5 33-16,-4 0-62 15,-4 10-345-15</inkml:trace>
  <inkml:trace contextRef="#ctx0" brushRef="#br0" timeOffset="47900.1015">3068 11469 856 0,'9'7'411'16,"5"3"-155"-16,18 3-98 15,10-2 14-15,10-4-54 16,9 2-19-16,3-6 1 16,-2-3-89-16</inkml:trace>
  <inkml:trace contextRef="#ctx0" brushRef="#br0" timeOffset="48827.0169">4244 10621 999 0,'-23'-12'428'15,"-15"-10"-212"-15,0 18-125 16,2 9-27-16,5 20-24 0,2 13-17 16,15 33-32-16,7 21-8 15,14 29-6-15,8 14 7 16,11 12 15-16,-3-5 3 15,-1-7 6-15,-2-10 1 16,-17-5 18-16,-4-3 25 16,-20-5 26-16,-2 3 8 15,-12-21-10-15,3-9-17 16,-2-23-4-16,-1-17-24 0,-4-29-113 16,-3-15-17-16</inkml:trace>
  <inkml:trace contextRef="#ctx0" brushRef="#br0" timeOffset="52106.908">4927 11510 720 0,'-3'-7'384'0,"3"-3"-81"15,-2-2-34-15,-7 4-75 16,-4-1-38-16,-13 0-63 16,-2 3-22-16,-4 4-32 15,-2 2-16-15,9 8-27 16,-3 1-10-16,7 12-16 16,6 3-4-16,10 3-3 15,5 1 5-15,13-6 13 16,6-2 6-16,13-9 7 15,4-2 2-15,5-12-2 16,2-5-1-16,-8-11-1 16,-5-8-2-16,-11-8 7 15,-3-5 3-15,-8-12 9 16,-6-4 3-16,1-10 0 16,-3-7-1-16,3 8-8 0,6 2-2 15,-3 20 12-15,-2 9 23 16,-3 17 4-16,-1 8 4 15,-5 12-18-15,-1 7-27 16,2 14-6-16,-3 6-7 16,3 18-2-16,2 7 0 0,1 21 5 15,4 5 4 1,1-5 8-16,7-3 6 0,-1-22 3 16,3-9 0-16,-1-15 0 15,-1-8 4-15,-6-9-45 16,0-6-50-16</inkml:trace>
  <inkml:trace contextRef="#ctx0" brushRef="#br0" timeOffset="52390.4488">5262 11074 986 0,'0'3'435'0,"-3"7"-183"0,1 10-89 16,2 18-72-16,2 8 11 15,0 15-18-15,-1 7-19 16,1 6-23-16,3-3-13 15,1-13-9-15,2-10 24 16,0-15-77-16,0-9-74 16</inkml:trace>
  <inkml:trace contextRef="#ctx0" brushRef="#br0" timeOffset="52586.633">5256 11167 1194 0,'7'-13'480'0,"16"-12"-319"15,7 3-41-15,13 3-61 16,3 5-23-16,2 11-27 16,5 3-8-16,-4 9-18 15,6 5-71-15</inkml:trace>
  <inkml:trace contextRef="#ctx0" brushRef="#br0" timeOffset="52869.4965">5263 11697 839 0,'17'-1'410'16,"13"1"-155"-16,17 0-93 16,2 2-18-16,0 3-59 15,-3 2-22-15,-7 2-32 16,-3 0-13-16,-6-2-113 15,-5-3-189-15</inkml:trace>
  <inkml:trace contextRef="#ctx0" brushRef="#br0" timeOffset="53086.557">5263 11471 1238 0,'7'-6'473'15,"14"-1"-333"-15,11-1-40 16,18 6-32-16,0 1-14 16,5 2-28-16,-4 1 6 15,-2 3-192-15</inkml:trace>
  <inkml:trace contextRef="#ctx0" brushRef="#br0" timeOffset="53399.9369">5693 11578 1096 0,'-1'-3'554'16,"-1"-3"-214"-16,1 11-176 15,1-5-60-15,1 11-73 16,9 56-6-16,-4-20-1 0,-3 6-2 15,1 4-9-15,-1-3 0 16,3-6-49-16,-1-7-55 16,0-19-260-16</inkml:trace>
  <inkml:trace contextRef="#ctx0" brushRef="#br0" timeOffset="53650.8025">5706 11591 1019 0,'14'-10'463'0,"20"-10"-198"16,7 7-65-16,4 13-77 16,-3 3-16-16,-6 8-32 15,-8 2-15-15,-17 3-3 16,-5 4 20-16,-15 0 23 15,-7 7-3-15,-18-3-9 16,-7 0-26-16,-7-6-101 16,6-7 371-16</inkml:trace>
  <inkml:trace contextRef="#ctx0" brushRef="#br0" timeOffset="74343.3256">6380 11362 561 0,'10'0'303'0,"5"0"-55"16,16 3-152-16,6 0-11 16,14 6-48-16,5-3-13 0,-2 0-59 15,-3-2-153-15</inkml:trace>
  <inkml:trace contextRef="#ctx0" brushRef="#br0" timeOffset="74539.4722">6426 11507 797 0,'7'2'384'15,"6"0"-138"-15,9 5-71 16,7-4 6-16,10-1-36 16,4 4-29-16,-5-4-20 15,-3 5-73-15</inkml:trace>
  <inkml:trace contextRef="#ctx0" brushRef="#br0" timeOffset="75232.1348">7510 11294 523 0,'-14'-7'305'0,"-17"-12"-34"0,-1-9-72 16,7-7-72-16,10-2-29 15,11-1-46-15,4 4 0 16,14 9 18-16,1 1 8 16,11 12 6-16,9 8-15 15,3 14-42-15,2 11-12 16,-10 13 1-16,-8 10 7 0,-22 12 9 16,-15 6 4-1,-12 12-4-15,-11-4-2 0,3-6-50 16,4-11-25-16,0-27-21 15,10-9-7-15,5-20 43 16,0-9 17-16,15-6 38 16,3-3 21-16,6 2 24 15,9 4 5-15,3 10-19 16,2 1-17-16,7 11-23 16,-5 5-4-16,0 6 0 15,-2 4 1-15,-3-2-11 16,-1-4-52-16,-2-6-325 15</inkml:trace>
  <inkml:trace contextRef="#ctx0" brushRef="#br0" timeOffset="75457.9213">7768 11355 973 0,'-1'0'468'0,"-1"2"-127"16,3 12-217-16,-1 3-39 16,5 7-26-16,0 6-17 15,-1-1-23-15,3 2-4 16,-3-8-10-16,3-8-45 0,-2-9-136 16,-2-6-70-16,0-7-207 15</inkml:trace>
  <inkml:trace contextRef="#ctx0" brushRef="#br0" timeOffset="75676.1694">7760 11390 563 0,'0'-7'328'0,"1"-6"-56"16,6 1-46-16,4 4-102 15,5 3-37-15,5 0-51 16,2 1-9-16,4 2-11 16,1 0-2-16,1 0 1 15,-7 0 0-15,-4 1 21 16,-5 2 15-16,-5 1 30 15,1 4 15-15,-4 8-4 16,-3 4-8-16,-3 12-21 16,-4 6-15-16,2 2-18 15,-3 1-8-15,8-4-96 0,8-2-84 16</inkml:trace>
  <inkml:trace contextRef="#ctx0" brushRef="#br0" timeOffset="76214.4968">8307 10930 1163 0,'0'-2'508'0,"-5"2"-270"15,-2 8-95-15,5 24-85 16,-7 6-29-16,5 22-24 16,4 8-1-16,4 11 29 15,-2 6-65-15,3-8-46 16,-1-5-22-16,2-20-95 15,8-12 22-15,1-18 8 16,1-9 23-16,-1-15 68 16,-6-8 40-16,2-7 6 15,-2-5-33-15,3-6-220 0,5-1-16 16,-1 1 32-16,3 1 91 16,-5 7 379-16,-3 7 74 15,-8 7 75-15,-6 5-33 16,-7 9-149-16,-4 2-36 15,-5 7-60-15,-2 2-24 0,-2-1-9 16,5 3-20-16,6-1-13 16,7-3-1-16,11-3 4 15,1-1 3-15,9-7 0 16,4 4-1-16,3-1-6 16,6-2 0-16,0 5-65 15,-3-3-156-15</inkml:trace>
  <inkml:trace contextRef="#ctx0" brushRef="#br0" timeOffset="76576.2147">8582 11689 957 0,'1'1'367'0,"4"3"-250"16,4-2-21-16,10-2-5 0,4-2-9 16,7-7-25-16,-4-6-9 15,-2 1-12-15,-2-5-4 16,-8-1 4-16,-3 2-1 16,-11-2 5-16,-3 4-1 15,-12 5-7-15,-1 8-6 16,-10 5-10-16,-2 6-7 15,-1 9-11-15,0-1-4 16,11 9-12-16,4 2 0 0,11 1 2 16,3 2 2-16,10-3 7 15,6-1 5-15,13-7 6 16,3-1 4-16,10-12 3 16,-1 1-1-16</inkml:trace>
  <inkml:trace contextRef="#ctx0" brushRef="#br0" timeOffset="77158.7753">9131 11319 722 0,'-14'-1'435'15,"-8"-3"-53"-15,-3 5-222 16,1 5-60-16,4 14-87 16,2 9-15-16,6 6-20 15,6 7-4-15,10-5 6 16,6-5 5-16,12-7 7 15,1-8 6-15,9-14 4 16,0-5 4-16,-4-13 11 16,-1-7 7-16,-14-9 28 15,-5-3 18-15,-15-5 34 16,-9 2 1-16,-9 7-6 16,-1 1-10-16,6 11-43 15,9 4-9-15,6 5-40 16,6 4-20-16,13 4-14 15,7-1-2-15,15-1 15 0,6 1 7 16,2 1 10-16,-6 0 3 16,-2 2 5-16,-8 2-22 15</inkml:trace>
  <inkml:trace contextRef="#ctx0" brushRef="#br0" timeOffset="77493.0398">9532 11267 1011 0,'-2'-3'562'15,"-2"-2"-103"-15,4 7-278 16,0-2-64-16,0 0-76 16,4 20-14-16,46 41-13 0,-27-23-4 15,2-3 0-15,5 0 1 16,-1-5-55-16,-4-7-67 15,2-3-231-15</inkml:trace>
  <inkml:trace contextRef="#ctx0" brushRef="#br0" timeOffset="77729.651">9777 11251 1202 0,'-10'4'513'0,"-13"20"-287"15,-3 1-58-15,-13 8-84 16,-10 9-16-16,8-3-27 16,0-3-13-16,13-5-17 15,14-7-5-15,2-11-66 16,6 1-66-16</inkml:trace>
  <inkml:trace contextRef="#ctx0" brushRef="#br0" timeOffset="80153.141">10388 10640 866 0,'-12'-2'408'0,"-10"-3"-146"15,-1 15-165-15,5 9-23 16,3 18-58-16,4 14-21 16,18 30-19-16,6 13 1 15,8 25 18-15,2 9 18 16,-8 3-43-16,-3 0-2 16,-10-7-4-16,-5-8-12 15,-8-10 50-15,-9-9 23 16,1-11 31-16,-3-7 11 0,1-9 16 15,5-7-19-15,1-22-21 16,2-14-13-16,4-29-122 16,0-12-170-16</inkml:trace>
  <inkml:trace contextRef="#ctx0" brushRef="#br0" timeOffset="81041.0471">10981 11547 927 0,'-20'5'400'16,"-20"4"-226"-16,49-3-126 16,26-3-29-16,60 3-27 15,33 0 13-15,53-4 27 16,27-2 6-16,37-3-1 15,14-2-10-15,5-1-10 16,-92 3-2 0,-86 2 1-16,1-1 0 0,206-3 2 15,-38 1-23-15,-64 0-139 16</inkml:trace>
  <inkml:trace contextRef="#ctx0" brushRef="#br0" timeOffset="81621.0749">11497 11053 512 0,'-1'0'327'0,"-1"2"-34"16,5 7-114-16,4 3-47 15,5 11-48-15,3 8-10 16,0 7-27-16,-2 3-7 15,-6-7-8-15,-2-3-2 16,0-15-4-16,0-4 5 16,0-12 14-16,0-10 3 15,-4-12 4-15,-1-6 2 0,0-5-14 16,6 0-11 0,11 2-16-16,8 3-17 0,14 5-19 15,1 3 1-15,2 12 5 16,3 8 1-16,-10 11-45 15,-2 8-92-15</inkml:trace>
  <inkml:trace contextRef="#ctx0" brushRef="#br0" timeOffset="82175.479">12266 11200 520 0,'0'-3'312'15,"1"-10"-4"-15,-1-1-50 16,-1 0-97-16,-4-2-27 15,-6 1-47-15,-4 1-27 16,-5 6-3-16,-3 4-18 16,-7 6-40-16,-2 12-16 15,2 8-12-15,1 3 0 16,14 9 6-16,6-5 3 0,13 1 5 16,7-2 2-16,9-7 5 15,8-4 3-15,2-11 5 16,2-6 4-16,-3-15 3 15,-2-7 1-15,-2-13 4 16,-2-5 2-16,-3-7 3 16,-8-3 3-16,-8-11 25 15,-2-3-1-15,-5-3-4 16,-1 2-6-16,-2 25-13 16,-2 10 5-16,4 23-7 15,-8 7-7-15,8 14-28 16,-2 9-15-16,6 17-2 15,2 9 7-15,4 7 10 0,3 3 5 16,2 3 8-16,-1-2 3 16,0-1 16-16,-2-3-33 15,-2-12-62-15,3-3-56 16</inkml:trace>
  <inkml:trace contextRef="#ctx0" brushRef="#br0" timeOffset="82504.1055">12461 11149 690 0,'11'2'382'15,"3"4"-64"-15,8 11-163 16,-3 3-24-16,-4 9-39 15,-4 0-9-15,-8 0-14 16,-3-2-2-16,-6-6-13 16,2-2-5-16,0-14 0 15,4-5-1-15,4-13-3 16,2-7-3-16,6-9-24 16,4-3-8-16,5 0-9 15,1 1-1-15,6 6 0 0,-6 6 0 16,3 11-3-16,4 8-3 15,-13 7 3-15,4 5-29 16</inkml:trace>
  <inkml:trace contextRef="#ctx0" brushRef="#br0" timeOffset="83317.0454">11146 11768 892 0,'-5'-3'405'0,"-16"2"-190"0,-5 5-24 15,-9 24-73-15,-3 14-26 16,3 26-42-16,6 8-22 16,17 11-18-16,9-1-4 15,19-6 0-15,7-4 1 16,10-13 29-16,5-13-45 16,6-17-145-16</inkml:trace>
  <inkml:trace contextRef="#ctx0" brushRef="#br0" timeOffset="83686.7273">11283 12113 617 0,'3'6'324'16,"0"5"-42"-16,5 9-160 16,4 5 13-16,-3 7-12 15,-1 0-14-15,-4 0-32 16,-2-3-15-16,-1-7-23 16,-1-6-5-16,1-10 12 15,-3-6 3-15,-3-12-2 0,2-3-3 16,2-7-25-16,2-4-8 15,7-4-9-15,1-1-3 16,10-3 1-16,4 7-2 16,12 8-5-16,1 4 0 15,2 13-3-15,-4 3 4 16,-7 11-67-16,-3 3-96 0</inkml:trace>
  <inkml:trace contextRef="#ctx0" brushRef="#br0" timeOffset="84053.9044">11553 11932 768 0,'0'-11'425'15,"4"-7"-98"-15,12 3-161 16,5 3-45-16,11 7-70 0,4 5-19 16,-3 9-20-16,-5 6-4 15,-11 10 1-15,-11 2 2 16,-12 4 4-16,-8-1 1 15,-2 0-1-15,0-6-1 16,6-11-9-16,6-7-5 16,16-5-9-16,1-1-1 15,14 0-3-15,6 2-54 16,-4 1-124-16</inkml:trace>
  <inkml:trace contextRef="#ctx0" brushRef="#br0" timeOffset="84257.3434">11951 12075 1192 0,'-2'2'508'0,"-5"5"-285"16,3 8-87-16,1 13-85 15,-1 2-5-15,3 12-5 16,1 2-9-16,1 1-9 15,4-3 0-15,2-9-77 16,0-7-60-16</inkml:trace>
  <inkml:trace contextRef="#ctx0" brushRef="#br0" timeOffset="84437.9337">11841 12268 1141 0,'10'0'484'0,"2"-3"-265"16,18 0-99-16,3-3-20 0,10 0-43 15,7 2-19-15,-3 3-60 16,2 1-96-16</inkml:trace>
  <inkml:trace contextRef="#ctx0" brushRef="#br0" timeOffset="84651.9672">12300 12141 1034 0,'-1'1'497'15,"0"2"-131"-15,9 9-258 16,7 4-43-16,9 12-15 15,6 4-3-15,0 5-15 16,-6 0-4-16,3-5-48 16,-4-3-61-16,-2-11-259 15</inkml:trace>
  <inkml:trace contextRef="#ctx0" brushRef="#br0" timeOffset="84826.3496">12561 12218 927 0,'-8'-2'460'16,"-13"-2"-174"-16,1 4-115 16,-1 6-124-16,-3 2-22 0,-4 11-7 15,-6 0-9-15,-4 11-5 16,0 4-1-16,4 3-40 16,8 1-79-16</inkml:trace>
  <inkml:trace contextRef="#ctx0" brushRef="#br0" timeOffset="85154.2293">12501 11955 1082 0,'5'-9'451'0,"6"-8"-275"0,6 8-25 16,4 7-33-16,2 2-22 15,1 7-22-15,-3 7-10 16,-11-1-17-16,-1 4 2 16,-15 3-5-16,-5-1-1 15,-2 2-6-15,-6-1-13 16,10-4-12-16,2-1-5 15,13-4-8-15,6-1-2 16,11-4-1-16,12 2 2 16,1-1-34-16,4-1-43 0</inkml:trace>
  <inkml:trace contextRef="#ctx0" brushRef="#br0" timeOffset="85499.2101">12877 11804 1102 0,'4'-6'460'0,"6"2"-273"0,3 8-48 15,10 26-51-15,4 13-6 16,4 20-14-16,0 6-11 16,-13 7-24-16,-9 0-5 15,-17 1-4-15,-10 1-1 16,-8-11-26-16,-2-9-28 0,4-19-99 15,3-11-96-15</inkml:trace>
  <inkml:trace contextRef="#ctx0" brushRef="#br0" timeOffset="85953.044">13197 11690 736 0,'4'-6'450'0,"1"-6"-16"16,9-1-219-16,4 4-49 16,2 4-71-16,5 4-37 15,-6 6-37-15,-3 2-4 16,-10 4-1-16,-8 4 3 16,-9 2 3-16,-4 1 1 15,-2-1-6-15,4-2-2 16,5-5-15-16,8-5-7 0,7-5-5 15,6 0-1-15,7-2 5 16,1 0 3-16,0 5-1 16,-2-1 1-16,-10 7 5 15,-7 4 2-15,-9 3 8 16,-5 4 1-16,-5-1 4 16,2-3-56-16,7-3-186 15</inkml:trace>
  <inkml:trace contextRef="#ctx0" brushRef="#br0" timeOffset="86149.6264">13159 11989 784 0,'2'-1'429'0,"7"1"-23"15,12-2-239-15,7 2-10 16,10 5-33-16,4-3-30 15,-2 5-47-15,0-3-13 16,-4-3-19-16,-5 2-39 16,-7-6-160-16</inkml:trace>
  <inkml:trace contextRef="#ctx0" brushRef="#br0" timeOffset="86509.1071">13272 12103 593 0,'-1'-1'401'0,"4"0"40"15,3-3-183-15,-6 3-133 16,12 1-24-16,43 2-23 16,-27 1-14-16,-9 6-4 15,-5-1-6-15,-14 4-10 16,-7 6-3-16,-12 0-7 15,-6 4-4-15,0-1-13 16,0-5-3-16,11-4-5 16,1-4-5-16,10-3-8 15,4 1-4-15,6-1 1 16,6-3 1-16,7-1 6 16,6 0 0-16,2-1 1 0,0 0 1 15,-4 0 4 1,-2 0 0-16,-8-2 2 0,0 2-1 15,-9 0 3-15,-5 1-22 16,-2 4-25-16</inkml:trace>
  <inkml:trace contextRef="#ctx0" brushRef="#br0" timeOffset="145186.3927">10466 12288 643 0,'-13'-5'388'0,"-7"-3"-67"16,-8 3-143-16,-2 5-52 15,2 13-93-15,4 7-26 16,9 15-25-16,7 8-6 0,12-2 0 16,7 0 2-16,16-9 4 15,7-8 3-15,13-12 10 16,2-10 0-16,-2-13 60 15,-5-6 42-15,-17-8 91 16,-10 1 34-16,-21-5-20 16,-12 0-31-16,-11 1-85 15,-3 3-32-15,2 8-37 16,7 4-44-16,5 11-164 16</inkml:trace>
  <inkml:trace contextRef="#ctx0" brushRef="#br0" timeOffset="146139.0592">10425 10440 722 0,'1'-3'365'16,"2"-3"-119"-16,1 2-55 15,1 7-89-15,3 10-40 16,2 16-46-16,1 4-6 16,-2 8-3-16,-2 4 4 0,-2-3 8 15,-4 1 1-15,0-11 5 16,-1-9-56-16,3-15-99 16,-3-8-52-16,-2-20-85 15,-2-7 47-15,-4-10 94 16,-1-5 56-16,-3 2 117 15,2-2 33-15,6 2 47 16,4 1 11-16,8 1-23 16,8 4-3-16,12 7-25 15,8 5-9-15,15 9-20 16,4 9-19-16,-6 8-24 16,-6 8 0-16,-24 8 15 15,-13 8 15-15,-10 11 18 16,-13 3 0-16,-13-3-7 15,-4-7-9-15,-7-13-12 16,3-7-4-16,10-10-16 16,7-4-9-16,12-1-17 0,4 0-9 15,9-2-7-15,7 5-2 16,14 0 13-16,9 2 8 16,10 10 20-16,2 4 10 15,-3 2 1-15,-9 2 1 16,-5 3 0-16,-7-3 4 15,-10-3 13-15,-4-3 4 16,-8-3 2-16,-2 0 3 0</inkml:trace>
  <inkml:trace contextRef="#ctx0" brushRef="#br0" timeOffset="300780.9397">1999 13047 1107 0,'-21'-1'437'0,"-33"5"-279"15,8 15-76-15,-1 25-40 0,4 9-5 16,16 24-15-16,8 6-13 16,25 1-13-16,13-3-1 15,20-21 5-15,13-15 2 16,17-30 15-16,3-13 17 16,1-32 40-16,-7-11 23 15,-18-22 31-15,-10-15-5 16,-17-5-24-16,-13-5-21 15,-21 12-37-15,-6 14-22 0,-17 16-78 16,-2 10-56-16,-4 14-122 16,-5 6-110-16</inkml:trace>
  <inkml:trace contextRef="#ctx0" brushRef="#br0" timeOffset="300914.8077">1715 13211 740 0,'0'10'343'0,"8"15"-126"15,7-4-62-15,16 0-73 16,11-1-11-16,20-7-35 16,6 0-5-16,7-9-95 15,4-4-147-15</inkml:trace>
  <inkml:trace contextRef="#ctx0" brushRef="#br0" timeOffset="301368.2387">2599 13236 834 0,'-7'-3'424'0,"-7"-1"-126"16,-3 2-80-16,-11 2-112 16,3 6-39-16,-1 6-64 15,9 4-20-15,17 10-19 16,1-1-1-16,15 1 11 16,4-2 7-16,1-9 13 15,1-3 5-15,-2-5 7 16,-6-4 5-16,-4-3 13 15,-6-3 4-15,-11-2-1 16,-3 1-2-16,-17 2-9 16,-1 3 0-16,-7 9-1 15,-2 3-1-15,15 5-9 16,7 3-8-16,14-2-6 16,8-2-3-16,11-2 6 15,3-7 5-15,7-1 4 16,1 3 5-16,-9-6 3 0,1-3-2 15,-1-1-178-15</inkml:trace>
  <inkml:trace contextRef="#ctx0" brushRef="#br0" timeOffset="301499.2695">2545 13080 1185 0,'-5'-1'550'0,"-5"-2"-241"16,5 3-164-16,5 4-133 15,7 6-98-15</inkml:trace>
  <inkml:trace contextRef="#ctx0" brushRef="#br0" timeOffset="301812.1109">2729 13324 1130 0,'6'0'420'0,"7"0"-319"16,13 2-75-16,12 0-23 15,1 1 3-15,3 0 11 16,-11-2 10-16,-11 0-83 0,-7-1-77 16,-10 0-146-16,-3 0-53 15,-8-2 85-15,-2 0 130 16,-5-1 239-16,3 2 88 15,0 6 74-15,2 3-28 16,5 13-69-16,1 2-30 16,4 14-64-16,0-4-27 15,5 2-31-15,2-1-12 16,7-7-59-16,5-1-137 16</inkml:trace>
  <inkml:trace contextRef="#ctx0" brushRef="#br0" timeOffset="302246.6141">3281 13471 533 0,'-3'-5'367'0,"-4"-10"30"16,0 1-160-16,-2-1-82 15,-6-3-27-15,-6 5-18 16,-3 1-11-16,-4 5-40 15,3 9-16-15,3 12-32 16,5 7-14-16,10 4-22 16,4 0-3-16,10-4 1 15,8-1 6-15,11-1 14 16,1-3 5-16,6-8 10 0,-6-8 4 16,-8-12 8-16,-2-4 4 15,-10-8 6-15,-2 0 1 16,-5 1 12-16,-2 1 12 15,0 9 2-15,-5 4-10 16,1 12-37-16,2 10-23 16,2 8-20-16,4 5 4 15,1 4 12-15,9-6 5 0,13-1 8 16,6-9 3-16,15-9 6 16,-5-4 5-16,-7-12 25 15,-6-2 16-15,-14-8 13 16,-1-1-2-16,-11-1-52 15,-2 0-99-15</inkml:trace>
  <inkml:trace contextRef="#ctx0" brushRef="#br0" timeOffset="302440.9434">3568 13278 1456 0,'0'-3'579'0,"4"4"-394"15,1 6-85-15,3 18-72 16,0 9-16-16,1 19-6 16,-2 11 2-16,-4 8 0 15,1 5 0-15,-5-2 0 16,-1-4 0-16,8-8-63 0,5-8-74 16</inkml:trace>
  <inkml:trace contextRef="#ctx0" brushRef="#br0" timeOffset="302622.8607">3641 13562 926 0,'-2'-5'423'0,"6"-6"-212"15,9 3-114-15,16-1-95 16,0 3-15-16,11 5-63 15,-1 1-132-15</inkml:trace>
  <inkml:trace contextRef="#ctx0" brushRef="#br0" timeOffset="302985.1813">4164 13255 1252 0,'-13'-4'529'0,"-17"-1"-320"16,1 5-62-16,1 7-92 16,4 5-22-16,7 4-24 0,5 1-13 15,8 2-23-15,4-3-4 16,13-1 4-16,2-7 6 16,8-3 17-16,4-4 5 15,-11-5 9-15,3 1 2 16,-10-2 13-16,-2 2 5 15,-11-1-2-15,-5 1-2 16,-12 3-15-16,-5 1-11 16,4 11-6-16,-1 4-6 0,10 7-5 15,3 2-1-15,3-1-2 16,7-2 3-16,9-3 10 16,9-1 7-16,7-5 15 15,5-3 8-15,2-6 2 16,0-4 2-16,4-11-540 15</inkml:trace>
  <inkml:trace contextRef="#ctx0" brushRef="#br0" timeOffset="303939.0958">5025 13535 695 0,'-2'-10'345'0,"2"-14"-89"16,8-6-58-16,11-9-50 16,11 0-25-16,13 7-52 15,-3 3-24-15,-2 17-39 16,-6 9-1-16,-11 13-4 16,-1 9 1-16,-14 14 2 15,0 9 3-15,-3 5 1 16,-1 2-3-16,6-7 2 15,3-5-1-15,4-14 0 16,5-9 3-16,2-12 4 16,-5-7 4-16,4-10 6 15,-4-5 0-15,-3-10-6 16,-1-5-2-16,-3 0-10 16,4 3-2-16,-6 6 1 15,2 4 2-15,-4 9 16 16,-6 2 7-16,-1 8-8 15,-6 8-7-15,5 10-16 0,-2 8-3 16,0 12 8-16,1 0 7 16,0 3 3-16,2-3 2 15,4-5-2-15,2-5-1 16,5-9-5-16,5-3-66 16</inkml:trace>
  <inkml:trace contextRef="#ctx0" brushRef="#br0" timeOffset="304195.9463">5828 13409 722 0,'0'0'404'0,"6"0"5"16,8 2-244-16,12 1-96 15,3-3-4-15,3 2-36 16,5-2-6-16,-2 0-1 16,1-1-62-16</inkml:trace>
  <inkml:trace contextRef="#ctx0" brushRef="#br0" timeOffset="304403.3153">5886 13523 993 0,'1'2'410'0,"9"5"-232"16,10-1-33-16,5-2-21 15,5-2-16-15,2-2-35 16,2-1-22-16,4-3-31 16,-1 1-84-16</inkml:trace>
  <inkml:trace contextRef="#ctx0" brushRef="#br0" timeOffset="305908.9417">6437 13282 866 0,'-4'-1'430'0,"1"-2"-119"15,3 6-203-15,0-3-116 16,7 18 19-16,23 56 17 16,-13-23 16-16,-5-1 17 15,-1-7-15-15,-5-8-5 0,-1-10-9 16,-2-14 10-16,-2-9 7 16,0-12 2-16,-4-10-1 15,-1-12-3-15,3-6-10 16,1-12-11-16,7 1-12 15,17 2-33-15,6 7-9 16,15 15-7-16,8 10 7 16,3 15 16-16,-6 10-23 0,-9 11-297 15</inkml:trace>
  <inkml:trace contextRef="#ctx0" brushRef="#br0" timeOffset="306223.9413">6790 13145 904 0,'3'-12'386'15,"0"-11"-195"-15,16 3-83 16,5 1-20-16,7 9-32 15,7 9-27-15,-9 3-21 0,-3 11 3 16,-15 9 10-16,-10 1 5 16,-8 10 11-16,-7-5-5 15,-4-4-3-15,2-2-4 16,10-9-18-16,5-5-7 16,9-8-6-16,14-3-7 15,15-4 2-15,5 0-45 16,11 7-340-16</inkml:trace>
  <inkml:trace contextRef="#ctx0" brushRef="#br0" timeOffset="306461.0368">7187 13324 1261 0,'0'0'499'0,"-1"0"-349"16,2 8-64-16,5 14-53 15,1 6-23-15,3 14-5 16,0 4-1-16,-2-2 4 16,-3-1 4-16,-3-8-15 15,1-2-63-15</inkml:trace>
  <inkml:trace contextRef="#ctx0" brushRef="#br0" timeOffset="306625.3934">7096 13515 1271 0,'5'5'451'15,"11"4"-375"-15,11-2-50 16,16-1-6-16,8-6-3 0,4 1-90 15,1 1-105-15</inkml:trace>
  <inkml:trace contextRef="#ctx0" brushRef="#br0" timeOffset="306825.2542">7654 13368 1120 0,'-1'0'476'0,"2"10"-226"16,8 6-159-16,15 13-62 15,2 3-6-15,6 3-15 16,-2-4 1-16,-3-1 4 16,-5-4 37-16,-6-8-170 15</inkml:trace>
  <inkml:trace contextRef="#ctx0" brushRef="#br0" timeOffset="307005.2095">7908 13386 1335 0,'-7'6'595'16,"-17"11"-287"-16,-3 5-96 15,-9 7-112-15,-6 3-28 16,-9 3-40-16,0 0-13 0,9-2-58 15,5-6-78-15,20-9-294 16</inkml:trace>
  <inkml:trace contextRef="#ctx0" brushRef="#br0" timeOffset="307387.3205">7882 13128 1177 0,'-1'-5'496'0,"5"-6"-277"0,5 0-85 15,15 7-89-15,7-1-20 16,9 7-27-16,1 5-4 16,-11 2 4-16,-7 8 2 15,-21 6 9-15,-7 0 2 16,-17 7 7-16,-2-3 3 16,-1-5-3-16,7-2-1 15,9-10-13-15,6-2-6 0,15-8-10 16,9-1-6-16,20-3 3 15,5-3 5-15,5 3-41 16,-6 1-50-16</inkml:trace>
  <inkml:trace contextRef="#ctx0" brushRef="#br0" timeOffset="310909.0182">8779 13399 1208 0,'2'1'432'0,"8"1"-350"0,12 3-45 15,23-1-12-15,15-1-2 16,18-1-14-16,4-2-2 16,-5 0-8-16,-3-1-65 15</inkml:trace>
  <inkml:trace contextRef="#ctx0" brushRef="#br0" timeOffset="311146.9377">8949 13547 627 0,'-8'-3'377'16,"-4"3"-92"-16,17 0-125 15,10 5-46-15,22 1-81 16,9-4-4-16,14 1-12 15,2-3-3-15,-2-1-1 16,-2 2 2-16,-12-2-108 0,-13-5-194 16</inkml:trace>
  <inkml:trace contextRef="#ctx0" brushRef="#br0" timeOffset="311319.3533">9357 13388 1009 0,'7'7'405'15,"9"8"-268"-15,6 1-33 16,7 9-12-16,-5-5 7 16,-8 8 35-16,-14-2 23 0,-17 4-12 15,-6 2-28-15,-9-13-93 16,3-3 94 0</inkml:trace>
  <inkml:trace contextRef="#ctx0" brushRef="#br0" timeOffset="312248.3644">10369 13657 694 0,'0'-5'415'0,"1"1"-94"0,-3-7-99 16,-5-3-47-16,-3-5-85 16,-5-4-23-16,-9 0-32 15,-1 1-13-15,-6 8-19 16,-3 5-8-16,-1 15-21 15,2 6-9-15,7 14-6 16,8 6 4-16,17 2 11 16,5 2 7-16,18-4 7 15,5-6 1-15,6-11 4 16,2-11 3-16,-4-10 8 16,-1-11 5-16,-8-11 7 15,-3-7 3-15,-5-10 6 16,-10-8 2-16,-9-21 12 15,-4-1-6-15,0 4-12 16,7 12 4-16,4 24-4 16,-1 16 10-16,-1 11 22 0,-1 3-13 15,-5 10-28-15,1 3-13 16,2 13-28-16,0 5 3 16,9 13 13-16,3 6 5 15,2 5 7-15,-1 4 1 16,-1-3 2-16,-2-6-30 0,0-3-124 15,-1-4-163 1</inkml:trace>
  <inkml:trace contextRef="#ctx0" brushRef="#br0" timeOffset="312614.0806">10500 13544 982 0,'-5'-5'473'0,"-2"1"-176"16,1-2-110-16,2 9-117 16,0 9-45-16,1 6-43 15,2 7-5-15,2 0 10 16,7 0 3-16,6-4 5 16,1-3 2-16,8-6 3 15,1-6 1-15,4-7 7 16,1-7 4-16,-7-11 5 0,0-4 1 15,-6-3-3 1,1-1-1-16,-5 2-3 0,-3 0 5 16,-3 10 32-16,-6 5 12 15,0 11-4-15,0 10-9 16,-3 6-34-16,3 5-13 16,0 4-2-16,6 2 1 15,3 1 1-15,3 0 0 16,5-6-28-16,-2-4-36 0,2-7-501 15</inkml:trace>
  <inkml:trace contextRef="#ctx0" brushRef="#br0" timeOffset="312834.6086">11122 13557 877 0,'8'0'426'15,"7"4"-65"-15,13 1-310 16,3 1 15-16,6 0-32 16,-1-6-16-16,0-2-39 15,2-1-107-15</inkml:trace>
  <inkml:trace contextRef="#ctx0" brushRef="#br0" timeOffset="313028.954">11174 13670 921 0,'0'3'424'0,"6"4"-157"16,5-2-125-16,18 0-70 15,4 0-10-15,6-5-22 16,1 1-5-16,-1-1 1 16,-4 0-87-16</inkml:trace>
  <inkml:trace contextRef="#ctx0" brushRef="#br0" timeOffset="313731.214">12051 13517 474 0,'-12'2'362'15,"-10"0"31"-15,-7-11-153 16,1-6-50-16,2-11-92 15,1-5-38-15,13-7-47 16,6-1-18-16,14 3-25 16,11 4-3-16,11 13 10 15,8 7 5-15,15 14 15 16,2 12-1-16,-6 15 1 16,-5 9 4-16,-24 9 9 0,-17 0 4 15,-16 6 5-15,-19-2 2 16,-16-4-3-16,0-5-7 15,-1-16-20-15,8-8-17 16,14-16-7-16,6-4 2 16,12-9 25-16,7 4 31 15,11 0 33-15,6 4 6 16,17 3 4-16,6 2-17 0,7 7-21 16,3 3-5-16,-9 3-11 15,-8 3-1-15,-7-3-19 16,-5-1-55-16</inkml:trace>
  <inkml:trace contextRef="#ctx0" brushRef="#br0" timeOffset="314015.9469">12360 13578 762 0,'3'0'412'0,"3"9"-32"16,1-1-199-16,4 5-47 15,0 6-24-15,-3-3-31 16,-3 4-9-16,-6-7-21 16,-4 0-6-16,2-6-12 15,2-6 5-15,-1-3 0 0,2-6-2 16,4-8-9-16,2-3-13 16,6-1-10-16,2-4 0 15,6 5 2-15,5 0 1 16,6 6-2-16,6 2-3 15,2 9-2-15,-2 5-3 16,-8 8-41-16,-1 0-86 16</inkml:trace>
  <inkml:trace contextRef="#ctx0" brushRef="#br0" timeOffset="314589.1543">13075 13653 936 0,'1'-4'420'0,"4"-5"-193"16,-2-3-47-16,-3 3-79 15,-4-3-21-15,-8 0-36 16,-4 0-1-16,-6 3 13 16,-2 2 2-16,-8 5-3 0,-3 2-11 15,-2 7-24-15,1-1-11 16,9 11-9-16,1 1-2 16,11 2-9-16,7 4-5 15,8-2 4-15,11-1 1 16,7-3 9-16,10-5 4 15,7-8 2-15,5-5 1 16,0-11 4-16,-3-4-1 16,-1-12 6-16,-9-4 0 0,-1-1 2 15,-3-1 3-15,-8-10 3 16,0-4 1-16,-8-5-3 16,-5 1 7-16,-2 13 11 15,-2 6 5-15,-9 14 4 16,4 6-10-16,3 6-29 15,-1 6-14-15,4 6-14 16,1 5-2-16,-2 17 3 16,4 9 5-16,4 11 4 15,-6 4 1-15,-1 6 5 16,-5-2 3-16,4-2 1 16,4-1 0-16,6-11-23 15,2-9-69-15,5-14-474 16</inkml:trace>
  <inkml:trace contextRef="#ctx0" brushRef="#br0" timeOffset="314944.5048">13277 13528 984 0,'4'6'432'0,"6"12"-232"16,0 2-24-16,-1 3-64 16,2 5-9-16,-7-3-22 15,2-1-14-15,-3-7-18 16,1-2-17-16,-1-9 2 16,-2-7 13-16,4-11 12 15,1-4 2-15,5-5-19 16,3-1-16-16,4-1-19 15,1 1-5-15,6 3 2 16,4-1 0-16,7 9-1 16,2 2 0-16,-3 7 0 15,-5 2 0-15,-11 5 2 16,-7 4 1-16,-8 3 15 16,-4 0 75-16</inkml:trace>
  <inkml:trace contextRef="#ctx0" brushRef="#br0" timeOffset="343605.9792">1870 14563 662 0,'-2'-2'315'0,"0"-9"-99"16,4-1-81-16,11-10-43 0,5-7-2 15,13-10-12-15,5-5-8 16,2-2-14-16,-3 5-11 15,-16 15-17-15,-5 9-6 16,-11 18-1-16,-3 9 0 16,-2 20 5-16,1 8 2 0,-1 19-6 15,2 1-3 1,5-2-8-16,4-4-2 0,1-22 1 16,7-7 2-16,6-23 8 15,2-12 5-15,3-18 5 16,-3-9 1-16,-5-15 0 15,1-5 2-15,-6 3-6 16,-1 5-5-16,-4 21-1 16,-3 11-3-16,-6 19 0 15,-1 11 2-15,-3 15-12 16,1 9-3-16,0 11-2 16,4-1-3-16,2-1 3 15,1 0 0-15,5-6 3 16,3-4-53-16,5-6-299 15</inkml:trace>
  <inkml:trace contextRef="#ctx0" brushRef="#br0" timeOffset="343854.9645">2471 14773 899 0,'5'-2'411'16,"3"-9"-180"-16,3 0-53 15,3-8-47-15,2-3-11 16,-4 2-17-16,-5-4-6 0,-3 5-20 16,-2 4-12-1,1 6-8-15,3 5-6 0,-3 9-7 16,-1 5-7-16,-3 13-18 16,1 6-5-16,0 8-7 15,1 3-1-15,5-2-72 16,-1-1-131-16</inkml:trace>
  <inkml:trace contextRef="#ctx0" brushRef="#br0" timeOffset="344429.029">1901 15455 917 0,'4'-10'410'0,"5"-11"-184"15,7-1-81-15,4 8-90 16,1 6-9-16,-8 6-27 16,-1 4-5-16,-5 13 2 15,-7 8 4-15,0 12 7 16,0 3-2-16,0 2-2 15,3-4-4-15,10-7-5 16,-1-4 1-16,0-14 1 16,6-9 0-16,-1-12-1 15,1-10-1-15,2-10-2 16,-2-4-1-16,-3-6 0 16,-2-5-1-16,-3 5 0 15,-3 3 4-15,-4 13 3 16,-2 11 15-16,-1 16 17 15,0 9-1-15,0 16 2 0,-3 5-13 16,3 15-20-16,-2 0-4 16,1 0-7-16,3 1-1 15,5-10 1-15,6-4-53 16,9-16-277-16</inkml:trace>
  <inkml:trace contextRef="#ctx0" brushRef="#br0" timeOffset="344798.5991">2313 15742 895 0,'-3'-2'443'16,"-2"-5"-126"-16,5-3-207 15,6-5-16-15,6-5-31 16,5-1-12-16,9 2-15 15,2 7-14-15,3 9-23 16,-6 6 6-16,-8 20 43 16,-10 4 19-16,-16 11 27 15,-9 5-5-15,-9 0-34 16,1-2-16-16,1-9-15 16,5-10-1-16,1-13 6 15,7-8-3-15,4-5-17 16,3-5-9-16,6-4-15 15,5 2-8-15,9 3 0 0,6 3 2 16,6 7 4-16,4 4 7 16,-3 8 9-16,-3 4 1 15,-6 2 14-15,0-1-40 16</inkml:trace>
  <inkml:trace contextRef="#ctx0" brushRef="#br0" timeOffset="345399.4752">2861 14490 1075 0,'1'0'383'0,"9"3"-305"16,6-4-42-16,19-1-9 15,8 4 4-15,5-2-11 16,5 0-3-16,-5 0 22 16,-5-6-84-16</inkml:trace>
  <inkml:trace contextRef="#ctx0" brushRef="#br0" timeOffset="345627.868">2953 14622 589 0,'-7'1'380'0,"-1"0"-28"16,6 1-146-16,14 2-101 15,17-2-28-15,13-1-12 16,5-1 1-16,0-4-23 15,-3 1-9-15,0 0-87 16</inkml:trace>
  <inkml:trace contextRef="#ctx0" brushRef="#br0" timeOffset="346027.7439">2832 15466 1063 0,'6'3'417'0,"9"-2"-265"16,8 7-72-16,15 0-16 15,3-5-18-15,2 3-19 16,-2-3 0-16,-6-1-79 16,-4 3-168-16</inkml:trace>
  <inkml:trace contextRef="#ctx0" brushRef="#br0" timeOffset="346252.1512">2828 15725 900 0,'-1'4'382'16,"7"-1"-149"-16,9-1-84 15,18 0-27-15,9-4 5 16,10-1-47-16,-4-3-18 15,-5-2-24-15,-2 0-13 16</inkml:trace>
  <inkml:trace contextRef="#ctx0" brushRef="#br0" timeOffset="348787.8026">3890 14372 509 0,'-2'-4'315'0,"-9"-4"6"16,-6 0-70-16,-7 7-85 15,-5 6-43-15,0 13-85 16,-1 8-28-16,7 14-32 16,5 6-10-16,18 6 2 15,9 1 6-15,19-6 13 16,10-7 9-16,15-19 2 16,2-8 0-16,4-21 2 15,-6-12 3-15,-16-11 40 16,-8-8 28-16,-18-4 53 15,-11-1 4-15,-12 5-24 16,-7 7-24-16,-9 10-57 16,2 7-11-16,-4 15-62 15,1 2-81-15</inkml:trace>
  <inkml:trace contextRef="#ctx0" brushRef="#br0" timeOffset="349165.3528">4099 14194 632 0,'-3'-3'348'0,"0"-8"-62"16,-2 1-72-16,11-2-74 15,3 1-33-15,12-2-43 16,6 0-18-16,5 10-23 16,3 3-7-16,-8 8-11 15,-8 9-2-15,-18 16 0 16,-8 6 1-16,-15 14 3 15,0-2 3-15,7-10-3 16,6-7-4-16,12-18-4 16,10-4-4-16,16-12 12 15,7-5-62-15,12 0-271 0</inkml:trace>
  <inkml:trace contextRef="#ctx0" brushRef="#br0" timeOffset="349511.2634">4575 14458 765 0,'-2'-7'403'15,"-2"-7"-121"-15,4 10-107 16,-2 0-51-16,3 9-65 16,-1-5-18-16,0 1-29 15,7 29 1-15,9 38 2 16,-7-28-4-16,-4 2 1 15,-5-2 2-15,0-6 17 16,2-5-42-16,3-11-223 16</inkml:trace>
  <inkml:trace contextRef="#ctx0" brushRef="#br0" timeOffset="349692.0937">4457 14608 825 0,'5'-5'399'0,"2"1"-113"0,16-3-145 16,7-1-40-16,13 1-1 15,7 3-17-15,0 1-30 16,-1 2-2-16,-13 7 300 16</inkml:trace>
  <inkml:trace contextRef="#ctx0" brushRef="#br0" timeOffset="353394.8649">5043 14437 828 0,'0'0'406'0,"0"-2"-149"16,2 2-97-16,-2 0-93 15,0 0-32-15,30 10-26 16,37 48-3-16,-29-23 0 0,-1-1 0 15,0 1 1-15,-4-4 2 16,7-5-41-16,-1-1-72 16</inkml:trace>
  <inkml:trace contextRef="#ctx0" brushRef="#br0" timeOffset="353594.84">5429 14516 837 0,'-1'-8'365'0,"-1"-8"-205"16,-4-1-14-16,-2 13-17 16,1 1-22-16,-7 10-8 15,-3 10-22-15,-12 6-36 16,-7 7-8-16,-4 3-14 16,3 3-3-16,5-4-13 15,5-2-49-15,9-6-202 16</inkml:trace>
  <inkml:trace contextRef="#ctx0" brushRef="#br0" timeOffset="353947.1986">5448 14142 798 0,'1'-8'395'0,"1"-8"-133"16,7 3-118-16,6 3-18 16,4 2-63-16,0 6-26 15,3 6-29-15,-6 8-3 0,-8 10 1 16,-6 3-2-16,-14 10 6 15,2 0 2-15,-4-1-2 16,6-7 0-16,7-8-13 16,3-6-5-16,14-11-4 15,7-2 0-15,18-6 8 16,2 1 2-16,10 4-99 16,2 1-361-16</inkml:trace>
  <inkml:trace contextRef="#ctx0" brushRef="#br0" timeOffset="354175.0921">6007 14492 963 0,'3'0'354'0,"13"0"-276"0,6 1-47 16,15 1-15-16,1 3-4 15,1-10 23-15,2 4-66 16</inkml:trace>
  <inkml:trace contextRef="#ctx0" brushRef="#br0" timeOffset="354355.9364">6058 14653 735 0,'5'3'338'0,"10"3"-124"16,8-2-79-16,8-2-24 15,4-2-25-15,2-2-32 16,-4 2-16-16,3 0-418 15</inkml:trace>
  <inkml:trace contextRef="#ctx0" brushRef="#br0" timeOffset="354713.4223">6712 14391 1050 0,'6'8'411'16,"4"5"-243"-16,10 12-150 15,7 2-6-15,6 10-1 16,-1 2-1-16,-1-2 1 16,-4 2 1-16,-6-5-55 15,3-7-99-15</inkml:trace>
  <inkml:trace contextRef="#ctx0" brushRef="#br0" timeOffset="354937.1787">7022 14467 824 0,'-6'-4'455'0,"-4"-3"-98"16,0 5-167-16,-3 3-52 15,-3 9-71-15,-5 2-23 16,-9 12-27-16,-5 7-3 16,-11 6-6-16,-4 2-3 0,3-4-1 15,6-9 14-15,22-10-92 16,11-9-80-16</inkml:trace>
  <inkml:trace contextRef="#ctx0" brushRef="#br0" timeOffset="355356.4089">7105 14175 694 0,'-4'-4'374'0,"-5"-9"-60"16,5 4-109-16,10-1-90 0,7-1-25 15,7 0-51-15,6 3 0 16,8-3-13-16,-1 3-10 16,-6 7-11-16,-5 2-2 15,-16 14 1-15,-8 4 0 16,-16 14 2-16,-4 1 1 15,-3 1 1-15,3 2-1 16,13-11-5-16,7-8-4 16,13-6-2-16,11-7-4 0,14-3 5 15,1-2 3-15,2 0 20 16,-5 0 11-16,-13 0 18 16,-6 1 12-16,-9-1 1 15,-5 0-5-15,0-1-48 16,-1 1-201-16</inkml:trace>
  <inkml:trace contextRef="#ctx0" brushRef="#br0" timeOffset="356759.8979">3601 15460 984 0,'-3'-1'435'0,"-3"-5"-234"15,2 6-65-15,4 9-81 16,4 5-36-16,5 17-27 16,1 8 7-16,-6 12 5 0,-6 4 4 15,-8 8 3 1,-4-3 0-16,4-7 4 0,2-7-24 15,3-18-76-15,5-9-37 16,0-21-352-16</inkml:trace>
  <inkml:trace contextRef="#ctx0" brushRef="#br0" timeOffset="357102.6209">3594 15578 730 0,'-2'-7'338'0,"-4"-11"-147"16,6-1-51-16,11-7-49 15,7-1-20-15,17-4-20 16,10 2-7-16,11 7-5 16,0 9-4-16,-7 22-10 15,-10 12 2-15,-23 23-8 16,-10 7-1-16,-19 6-1 16,-7 0-1-16,-6-8 0 15,-3-6-1-15,2-16 10 16,3-11-6-16,5-20-17 15,1-11-3-15,8-11-19 16,2-1 1-16,8 1 4 16,7 6 1-16,7 11 6 15,2 7 3-15,9 12 7 16,3 6 4-16,6 12-2 16,6 4 0-16,-9 5 1 0,-5 0 1 15,-6-4 1-15,-5-5 48 16,1-10-213-16</inkml:trace>
  <inkml:trace contextRef="#ctx0" brushRef="#br0" timeOffset="357457.1536">3994 15308 653 0,'-5'-5'402'15,"-5"-6"-23"-15,10-1-192 16,-2-4-39-16,12-5-61 16,7-1-22-16,6 0-16 15,5 4-4-15,0 6-17 16,-2 8-6-16,-9 12-10 15,-5 7-1-15,-17 15 2 16,-6 4 1-16,-8 3-2 16,3-1-1-16,7-9-5 15,3-7-4-15,12-10-5 16,4-5-3-16,13-9-2 16,12-2 2-16,3-3-56 0,5 2-82 15</inkml:trace>
  <inkml:trace contextRef="#ctx0" brushRef="#br0" timeOffset="357718.4986">4495 15531 877 0,'0'-12'409'0,"-2"-8"-151"16,2 2-39-16,4 12-70 16,-1 6-37-16,2 10-66 15,-4 10-32-15,1 15-13 16,-1 5 3-16,-1 8 3 16,4 2 0-16,-5-7 30 15,1-2-78-15,-2-12-144 16</inkml:trace>
  <inkml:trace contextRef="#ctx0" brushRef="#br0" timeOffset="357897.0974">4372 15681 1047 0,'10'-1'401'16,"13"-3"-275"-16,10-1-17 15,1-1 14-15,6 4-16 16,-2-2-30-16,3 3-25 16,5 1-86-16</inkml:trace>
  <inkml:trace contextRef="#ctx0" brushRef="#br0" timeOffset="358327.3299">4986 15538 1053 0,'-2'0'474'16,"1"3"-251"-16,2 4-91 16,-1-7-107-16,6 21-22 0,53 43-1 15,-21-24 0-15,1 2 5 16,-2-3 0-16,-6-6-38 16,-7-3-80-16</inkml:trace>
  <inkml:trace contextRef="#ctx0" brushRef="#br0" timeOffset="358541.2445">5312 15522 945 0,'-10'3'442'16,"-7"1"-198"-16,-8 10-110 15,-3 7-30-15,-8 6-61 0,-4 7-21 16,2 6-13-16,-1-5 0 16,12-5-7-16,8-8-31 15,12-18-167-15</inkml:trace>
  <inkml:trace contextRef="#ctx0" brushRef="#br0" timeOffset="358879.9692">5328 15198 981 0,'1'-9'434'15,"4"-4"-227"-15,12 2-100 16,5-1-28-16,9 10-51 16,-1 0-16-16,-7 5-9 15,-2 9-1-15,-14 4 1 16,-5 8 2-16,-13 11 2 16,-4-1 2-16,0 0 0 15,2-7-3-15,13-11-5 16,3-3-1-16,13-12-3 15,6-3 0-15,13-7 2 16,5-3-13-16</inkml:trace>
  <inkml:trace contextRef="#ctx0" brushRef="#br0" timeOffset="359180.1495">5813 15609 961 0,'-3'-4'425'0,"-3"1"-220"15,6-2-72-15,18 7-71 16,10 2-30-16,12 1-26 16,2 3 2-16,-1-3-4 15,-3 2 0-15,-2-6-88 16,0-2-107-16</inkml:trace>
  <inkml:trace contextRef="#ctx0" brushRef="#br0" timeOffset="359376.5921">5883 15745 997 0,'12'1'420'15,"13"1"-251"-15,10-1-5 16,-1 2-74-16,5-1-24 0,1 0-32 15,-4 1-5-15</inkml:trace>
  <inkml:trace contextRef="#ctx0" brushRef="#br0" timeOffset="360168.0015">6557 15377 804 0,'-1'0'376'0,"3"11"-141"16,1 10-139-16,9 23-87 15,-2 7 5-15,-3 11 5 16,-2 4-5-16,-6-6 0 16,-2 1 0-16,2-15-12 15,1-7-31-15,4-17-310 16</inkml:trace>
  <inkml:trace contextRef="#ctx0" brushRef="#br0" timeOffset="360476.8256">6571 15504 997 0,'4'-16'423'16,"8"-18"-249"-16,10 1-61 15,14 2-60-15,12 4-21 16,14 13-17-16,-7 12-6 0,-7 18-8 16,-18 8 2-16,-26 18 4 15,-4 5 3-15,-18 6 3 16,-9 2-1-16,-9-3-1 15,-3-4-1-15,7-13-4 16,8-10-7-16,12-10-9 16,8-7-7-16,11-5-3 15,8-1 5-15,16-2 7 16,7-2 10-16,6 2 9 16,-1 0 4-16,-9 2-2 15,-11 4-3-15,-7 2-26 16,-3 4-76-16</inkml:trace>
  <inkml:trace contextRef="#ctx0" brushRef="#br0" timeOffset="360915.8733">7059 15214 601 0,'-3'-8'370'16,"-3"-8"-18"-16,8 1-171 16,11 1-36-16,15 2-60 15,6 0-24-15,9 8-25 16,-1 4-6-16,-14 11 1 16,-7 9 2-16,-20 11-8 15,-7 2-1-15,-11 2-5 16,-1-3-4-16,3-8-7 15,7-1-3-15,9-10-6 16,5-6 0-16,11-6-3 16,9-3 0-16,11-4-22 0,-1-2-39 15,1 2-218-15</inkml:trace>
  <inkml:trace contextRef="#ctx0" brushRef="#br0" timeOffset="361157.4667">7479 15410 1138 0,'-1'0'497'0,"0"6"-278"15,-2 5-84-15,6 13-86 16,1 8-27-16,3 11-8 15,1 6-1-15,-3 1-2 16,1-2-1-16,-2-9 15 16,2-3-57-16,2-13-159 15</inkml:trace>
  <inkml:trace contextRef="#ctx0" brushRef="#br0" timeOffset="361337.3652">7391 15656 1135 0,'4'-1'451'0,"7"-6"-310"0,11 0-62 16,11 5-68-16,8-3-6 16,5 4 0-16,-1 0 40 15,4 4-152-15</inkml:trace>
  <inkml:trace contextRef="#ctx0" brushRef="#br0" timeOffset="361590.9283">7864 15584 973 0,'0'-1'452'0,"0"-1"-173"16,5 5-129-16,-5-3-88 15,2 2-15-15,24 21-23 16,31 31-8-16,-25-21-4 16,-1 1-1-16,-4-4 1 15,2 0-40-15,-6-8-151 16</inkml:trace>
  <inkml:trace contextRef="#ctx0" brushRef="#br0" timeOffset="361811.5005">8209 15576 1153 0,'-6'3'456'15,"-9"5"-299"-15,0 3-56 16,-7 10-58-16,-4 2-5 0,-9 15-15 16,-3-1-7-16,-1 5-2 15,1-3 6-15,11-13-85 16,8-3-57-16</inkml:trace>
  <inkml:trace contextRef="#ctx0" brushRef="#br0" timeOffset="362202.9156">8224 15296 713 0,'0'-8'392'0,"0"-7"-70"15,10-2-131-15,6-2-25 16,8 2-55-16,2 4-31 16,3 8-51-16,-3 5-16 15,-4 11-13-15,-6 2-1 16,-13 10 1-16,-3 6 2 15,-7 7 3-15,-7 2 1 0,2-3 1 16,-3-7 0-16,9-10-2 16,5-6-1-16,6-5-4 15,8 2 0-15,5-3 0 16,7 2-1-16,7-2 1 16,-2-2 1-16,-3 2 17 15</inkml:trace>
  <inkml:trace contextRef="#ctx0" brushRef="#br0" timeOffset="365608.1245">14434 10862 626 0,'14'0'212'15,"10"3"-185"-15,9 21-35 16,0 14 2-16,4 22 25 15,-3 9 14-15,-8 21 10 16,-5 10 4-16,-12 21-13 16,-5 5-10-16,1 15-10 15,-1 6-4-15,1 1-5 16,6 2 0-16,6-7 0 16,6-10 0-16,10-23 7 15,9-12 4-15,8-36 10 16,3-18 4-16,1-21 13 0,-1-15 8 15,-14-15 4-15,-8-7-1 16,-17-4-11-16,-8 2-5 16,-11 8-15-16,-4 6-11 15,-8 14-19-15,-8 4-13 16,2 21-12-16,-3 9 0 16,4 28 4-16,3 12 4 0,7 20 10 15,3 9 7-15,5 17 17 16,3 11 11-16,1 12 8 15,0 15 2-15,-6 2-11 16,-4 3-7-16,-9 15 6 16,-3-9 7-16,-1 5 5 15,-2 0 0-15,-4-18-2 16,1 5 1-16,1-12 5 16,-3-7 2-16,2-13-4 15,-3-7-7-15,1-17-9 16,6-14 26-16,9-23-129 15</inkml:trace>
  <inkml:trace contextRef="#ctx0" brushRef="#br0" timeOffset="366291.4873">15502 12650 640 0,'4'-3'300'0,"15"0"-106"16,7-2-55-16,22 0-42 15,14 1-12-15,20 1-32 16,8 5-12-16,3 1-18 15,-8 0-4-15,-15 1-2 16,-15-3 0-16,-14-1-2 16,-5-1-46-16,-11 0-154 15,-3 0-206-15</inkml:trace>
  <inkml:trace contextRef="#ctx0" brushRef="#br0" timeOffset="366620.6334">15579 12761 756 0,'-2'-2'305'16,"-1"1"-203"-16,7-1-21 16,-4 1-14-16,16 0-10 15,64-2-8-15,-22 2 6 16,18 1-15-16,2-2-10 16,-6 0-9-16,-2 0-4 0,-12-2-1 15,-6-1-2-15,-3-2 8 16,-7 0-41-16,-7 2-93 15,-5 2-83-15</inkml:trace>
  <inkml:trace contextRef="#ctx0" brushRef="#br0" timeOffset="366926.84">16228 12542 362 0,'16'8'180'16,"21"9"-51"-16,1 2-12 15,1 3-14-15,-2 0-8 16,-3-4 26-16,-8-4 13 15,-11-3 31-15,-2 1 22 16,-11 1-15-16,-6 3-16 16,-21 7-41-16,-10 1-22 0,-16 7-40 15,-3 6-13-15,6 7-38 16</inkml:trace>
  <inkml:trace contextRef="#ctx0" brushRef="#br0" timeOffset="372535.9129">17338 12763 1029 0,'0'2'394'0,"3"8"-286"16,-2 10-53-16,2 23-33 15,2 15 3-15,-2 11 6 16,2 1 3-16,-3 0-6 15,-1-6 1-15,1-10 2 16,-2-3-1-16,0-14-2 16,0-7 22-16,4-9-159 0,3-7-156 15</inkml:trace>
  <inkml:trace contextRef="#ctx0" brushRef="#br0" timeOffset="372745.915">17263 12740 956 0,'4'-2'405'0,"15"-3"-212"16,18 3-94-16,31 2-63 15,14 0 4-15,20-4-4 16,3-3 1-16,-3-6-121 15,-4 0-107-15</inkml:trace>
  <inkml:trace contextRef="#ctx0" brushRef="#br0" timeOffset="372987.7319">17439 13303 769 0,'17'-1'341'0,"22"-3"-163"0,11 4-63 16,12 5-39-16,4 0-22 15,1 1-18-15,-6-1-8 16,-11-5-63-16,-5-1-134 15</inkml:trace>
  <inkml:trace contextRef="#ctx0" brushRef="#br0" timeOffset="373180.2725">17450 13185 946 0,'4'-2'418'16,"6"-1"-194"-16,20 0-143 16,9-1-12-16,19 3-34 15,5-2-5-15,5-1-48 16,-1 2-164-16</inkml:trace>
  <inkml:trace contextRef="#ctx0" brushRef="#br0" timeOffset="373456.6079">17974 13221 798 0,'0'-2'467'0,"-2"-2"-68"0,4 9-257 16,-4-5-47-16,2 2-71 15,0 26-2-15,5 40-10 16,0-25-1-16,-4 4 13 16,1-2-48-16,0-11-242 15</inkml:trace>
  <inkml:trace contextRef="#ctx0" brushRef="#br0" timeOffset="373718.8534">17895 13166 742 0,'9'-5'394'0,"10"-3"-36"16,14 6-274-16,6 2-40 16,16 7-24-16,0 3-8 15,-8 4-2-15,-8 0 21 16,-24 1 57-16,-13 1 31 16,-21 2 31-16,-7 2-21 15,-11 2-32-15,0-1-86 16</inkml:trace>
  <inkml:trace contextRef="#ctx0" brushRef="#br0" timeOffset="374169.8211">18474 13102 861 0,'11'2'369'0,"10"0"-192"15,9-2-31-15,7 0-48 16,2 0-26-16,6-1-40 16,-1 1-12-16,-12-1-55 15,-3-1-68-15</inkml:trace>
  <inkml:trace contextRef="#ctx0" brushRef="#br0" timeOffset="374399.1438">18506 13221 757 0,'6'0'379'0,"7"1"-124"16,7 2-65-16,10 0-60 0,6 3-41 15,3 0-40-15,-1 0-12 16,-1-4-13-16,-3-2-1 16,-3-5 0-16</inkml:trace>
  <inkml:trace contextRef="#ctx0" brushRef="#br0" timeOffset="375632.8904">15531 14734 653 0,'1'0'352'16,"5"0"-63"-16,13 0-157 15,5 0-36-15,17 1-46 16,4 0-24-16,8 1-12 15,-1-1-1-15,-7 1-41 16,-6-1-89-16</inkml:trace>
  <inkml:trace contextRef="#ctx0" brushRef="#br0" timeOffset="375830.9189">15516 14886 509 0,'9'2'318'0,"14"0"50"15,9 2-168-15,13 1-28 16,6-1-26-16,8 2-57 16,-5-1-17-16,-8-4-38 15</inkml:trace>
  <inkml:trace contextRef="#ctx0" brushRef="#br0" timeOffset="376843.0374">16713 14851 1075 0,'0'7'417'0,"-1"8"-270"15,0 5-80-15,2 7-29 16,-1 5-7-16,0-5-13 16,5-3-2-16,-3-10-2 15,2-7-5-15,-3-11-2 16,-3-4 0-16,-7-16 6 16,0-7 7-16,0-3-1 15,2-5-2-15,8 5-7 16,6 2-5-16,14 6-3 15,7 8-5-15,7 8-4 16,7 6-1-16,-2 8 1 0,-3 5 12 16,-13 10 26-16,-8 3 5 15,-11 13 15-15,-5 1-2 16,-5 4-15-16,2 3-4 16,2-12-11-16,2 2-20 15,7-11-141-15,1-6-251 16</inkml:trace>
  <inkml:trace contextRef="#ctx0" brushRef="#br0" timeOffset="377085.6755">17100 14527 1166 0,'-1'-9'502'0,"-6"-9"-249"15,3 4-100-15,2 15-77 16,2 9-36-16,8 20-50 16,0 11-6-16,4 20 16 15,-6 9 0-15,-2 17 10 16,1 1 2-16,-3-6-9 16,2-10-33-16,0-26-107 15,-1-11-80-15</inkml:trace>
  <inkml:trace contextRef="#ctx0" brushRef="#br0" timeOffset="377279.3733">17307 14877 824 0,'-10'8'417'0,"-10"4"-144"16,-3 5-136-16,1 0-31 15,4-3-59-15,2 3-13 0,10-2-16 16,5-1-5-16,12-2-3 15,11-5 0-15,9-3 1 16,6-2 0-16,2 0-55 16,-1 4-79-16</inkml:trace>
  <inkml:trace contextRef="#ctx0" brushRef="#br0" timeOffset="377592.9616">17470 15097 876 0,'1'0'444'0,"9"1"-156"16,2-1-56-16,7-3-84 15,3-1-32-15,-3-7-30 16,3-1-10-16,-4-3-28 16,-2-5-9-16,-4 4-10 15,-10-2-1-15,-10 5-13 0,-4 6-9 16,-7 6-17-16,-4 6-11 15,3 12-11-15,-2 6-2 16,6 10 5-16,8 4 3 16,8 8 7-16,5 1 4 15,13 1 5-15,6-5 6 16,4-11 18-16,8-8 11 16,3-15 14-16,-2-6 7 0,-4-14-16 15,-4-5-152-15</inkml:trace>
  <inkml:trace contextRef="#ctx0" brushRef="#br0" timeOffset="378381.3326">18031 14735 878 0,'-7'-1'389'0,"-8"2"-190"16,-1 6-53-16,-8 5-69 16,1 11-28-16,3 12-40 15,8 4-9-15,12 7 1 16,9-5-1-16,13-11 0 16,1-8 5-16,4-18 16 15,1-8 15-15,-5-19 26 16,-4-7 10-16,-10-12 9 15,-5-2-7-15,-10-1-11 16,-8 1-13-16,-9 11-24 16,-8 5-18-16,3 15-20 15,4 6-5-15,9 7-16 16,9 2 3-16,17 3-4 0,12 0 0 16,16-1 17-16,8-1 9 15,12-3 9-15,5-3 5 16,-2-2 3-16,-4-1 3 15,-19-1 1-15,-8 1-58 16,-16 4-274-16</inkml:trace>
  <inkml:trace contextRef="#ctx0" brushRef="#br0" timeOffset="378617.5785">18414 14706 925 0,'-5'-3'478'0,"-2"-3"-105"15,4 5-166-15,14 6-109 16,9 7-43-16,15 11-55 16,4 6 3-16,0 8 9 15,-2 1 2-15,-5 1 18 16,-3-2-37-16,-4-7-113 15,-2-3-110-15</inkml:trace>
  <inkml:trace contextRef="#ctx0" brushRef="#br0" timeOffset="378827.5618">18759 14739 1024 0,'-11'-1'518'0,"-7"-1"-224"15,-5 9-123-15,-3 7-49 16,-5 13-64-16,-2 9 13 16,1 11-32-16,-1 3-8 0,6-2-17 15,0-4-4-15,2-15-1 16,4-7-22-16,7-12-104 16,4-7-124-16</inkml:trace>
  <inkml:trace contextRef="#ctx0" brushRef="#br0" timeOffset="379928.93">19460 14002 724 0,'-4'-13'389'16,"-10"-14"-131"-16,0 16-80 16,-2 5-40-16,-3 11-92 15,0 10-35-15,0 12-34 16,0 10-5-16,1 20-7 15,3 11 1-15,6 27 12 16,2 13 2-16,10 12 11 16,4 1 5-16,3-5 6 15,3 1 4-15,-3-6 0 16,-3-1 0-16,-7-4-3 16,-8-3 1-16,-14-2 7 15,1-5 8-15,-11-12 19 16,2-10 12-16,2-18 30 0,-4-11 0 15,11-16-8-15,2-7-9 16,10-14-31-16,0-2-6 16,3-6-5-16,-1-4-3 15,2-3-28-15,0 0-47 16,0-1-349-16</inkml:trace>
  <inkml:trace contextRef="#ctx0" brushRef="#br0" timeOffset="381233.781">19333 15798 954 0,'-1'-3'426'0,"1"0"-220"15,5 5-83-15,-5-2-69 16,27 11-25-16,42 58-8 16,-20-24-3-16,-15 2 2 15,3 0 1-15,-7-10-53 16,-6-4-24-16,-3-8-306 15</inkml:trace>
  <inkml:trace contextRef="#ctx0" brushRef="#br0" timeOffset="381467.5121">19642 15759 967 0,'-9'4'420'16,"-19"13"-216"-16,-3 10-48 15,-5 16-69-15,-4 3-24 0,-4 2-37 16,-1-3-12-16,0-11-13 16,3-8-29-16,19-13-92 15,11-6-98-15</inkml:trace>
  <inkml:trace contextRef="#ctx0" brushRef="#br0" timeOffset="381859.3315">19575 15555 816 0,'6'-6'391'16,"12"-13"-129"-16,6 4-69 15,7 8-70-15,5-2-26 16,-1 10-45-16,-5 4-24 15,-15 5-11-15,-10 6 1 16,-15 5 5-16,-9 3 5 16,-8 1 1-16,4-3-4 15,6-6-13-15,11-7-8 0,15-5-5 16,5 0-3-16,18-3 4 16,6 1 2-16,5 1 5 15,3 0 1-15,-13-1 5 16,-4 2-4-16,-10-2-482 15</inkml:trace>
  <inkml:trace contextRef="#ctx0" brushRef="#br0" timeOffset="382491.1774">19627 13635 879 0,'-1'-1'421'0,"-2"2"-192"15,2 8-94-15,-1 12-87 16,1 11-31-16,2 18-1 16,5 9 0-16,5 10 5 15,1-5 2-15,-2-15-16 16,-2-15-56-16,-3-16-257 0,-1-11-125 15</inkml:trace>
  <inkml:trace contextRef="#ctx0" brushRef="#br0" timeOffset="382759.3419">19575 13660 543 0,'13'-7'321'15,"14"-6"-23"-15,9 2-62 16,9 10-80-16,-4 5-28 0,-3 8-54 15,-9 5-24-15,-19 8 0 16,-10 2-2-16,-21 8-1 16,-8 2 1-16,-2 1-26 15,1-5-19-15,11-8-29 16,9-7-9-16,13-6-10 16,8-3 13-16,11-1 22 15,3 0 5-15,10 1 10 16,3 1 2-16,2 2 1 15,-2 0 3-15,-9-6-42 16,-7-2-90-16</inkml:trace>
  <inkml:trace contextRef="#ctx0" brushRef="#br0" timeOffset="383088.2087">19829 13439 1001 0,'9'-9'424'16,"11"-7"-234"-16,5-1-47 15,5 7-47-15,-6 4-25 16,-1 11-35-16,-6 1-10 0,-11 11-10 15,-1 3 1-15,-17 5 6 16,-3 3 1-16,-1-3-2 16,0-3-6-16,15-6-12 15,3-7-4-15,20-4-5 16,6-4 2-16,7-4 23 16,3 1-54-16,-2 4-101 15,-4 3-390-15</inkml:trace>
  <inkml:trace contextRef="#ctx0" brushRef="#br0" timeOffset="383307.4934">20129 13676 1392 0,'-5'-1'564'0,"-5"2"-388"0,2 9-64 15,5 9-77-15,1 7-23 16,5 13-5-16,3 2 0 16,1 4 0-16,3-1 4 15,-1-12-65-15,-1-7-66 16,2-14-173-16</inkml:trace>
  <inkml:trace contextRef="#ctx0" brushRef="#br0" timeOffset="383468.9709">20021 13848 1028 0,'9'-3'443'16,"11"-2"-227"-16,12 3-135 16,4 1-22-16,9 3-35 15,0 5-13-15,0 3-255 16</inkml:trace>
  <inkml:trace contextRef="#ctx0" brushRef="#br0" timeOffset="383657.3221">20350 13757 1224 0,'0'-1'515'0,"5"1"-313"0,8 5-73 16,9 11-87-16,1 8-20 15,6 12-11-15,-5 3 0 16,1 4 2-16,1-4 2 16,-4-9-95-16,0-6-78 0</inkml:trace>
  <inkml:trace contextRef="#ctx0" brushRef="#br0" timeOffset="383815.9304">20588 13834 1091 0,'-10'0'533'16,"-7"3"-175"-16,-2 8-225 16,-3 4-49-16,3 13-48 15,-3 4-5-15,-4 0-20 16,3 7-18-16,-1-7-162 16</inkml:trace>
  <inkml:trace contextRef="#ctx0" brushRef="#br0" timeOffset="384196.6039">20557 13499 768 0,'-2'-1'473'0,"0"-5"-50"15,-2 6-208-15,3 0-59 16,1 0-98-16,0 0-26 16,3 0-24-16,26 5 3 0,35 8 2 15,-31-3-1-15,-11 1 10 16,-11 3 13-16,-17 3 20 15,-11 2 4-15,-4-1-7 16,1 0-16-16,11-7-27 16,9-1-8-16,14-7-6 15,11-2-1-15,15-2 6 16,5-3 4-16,4 2-85 16,-10-3-48-16</inkml:trace>
  <inkml:trace contextRef="#ctx0" brushRef="#br0" timeOffset="386113.9548">20316 15111 674 0,'4'3'262'0,"14"2"-168"16,12 2-34-16,32-4 22 15,28-1 2-15,52 2 32 16,23-2-4-16,50-1-13 16,9 2-15-16,8 1-50 15,-5 0-7-15,-22 1-7 16,-15 2 10-16,-43 0 11 16,-22 1 4-16,-43-2 3 15,-17-1-10-15,-24-2-10 0,-12 2-5 16,-14-2-34-16,-4 2 50 15</inkml:trace>
  <inkml:trace contextRef="#ctx0" brushRef="#br0" timeOffset="411004.8901">21158 14749 527 0,'0'-7'352'0,"0"-11"26"16,-1 2-117-16,-3-3-101 16,-2 1-33-16,-7 1-49 15,-5-1-13-15,-6 6-30 16,-1 3-21-16,-2 11-35 15,8 9-14-15,2 8-9 16,6 9-1-16,7 3 13 16,4 4 8-16,9-4 9 15,2-5 7-15,12-7 2 16,4-9 3-16,1-13 12 16,4-10 6-16,-8-14 13 15,-1-5 1-15,-4-8-1 16,-1-4 8-16,-6-9 20 15,-5-5 5-15,-7-5 12 16,0 1 2-16,-2 18-9 16,0 12-10-16,-2 20-19 15,0 7-20-15,1 5-38 0,2 6-12 16,2 11-8-16,3 6 0 16,0 18 15-16,2 8 9 15,-2 8 9-15,-1 5 3 16,-2-2 5-16,-2-2 1 15,1-5 5-15,2-5-34 16,6-12-176-16</inkml:trace>
  <inkml:trace contextRef="#ctx0" brushRef="#br0" timeOffset="411404.8378">21360 14638 1034 0,'0'-5'449'0,"4"-2"-231"16,-3 1-66-16,2 8-82 15,-3 1-28-15,-2-3-39 16,1 1-2-16,0 24 5 16,1 29-2-16,4-30-1 15,0-2 0-15,3-1 1 16,4-2 0-16,0-5 1 15,3-3 1-15,2-9 1 0,1-2 2 16,4-11 4 0,-1-2 3-16,2-6 2 0,-5-4 0 15,0-1-1-15,-3 0 0 16,-9 2 27-16,-2 2 5 16,-4 9 3-16,-4 3 4 15,0 6-34-15,-4 5-5 16,5 8-10-16,-2 5-7 15,6 10 0-15,4 3 0 0,7 3 0 16,6-2 0-16,4-2-19 16,2-4 283-16</inkml:trace>
  <inkml:trace contextRef="#ctx0" brushRef="#br0" timeOffset="413710.3609">21007 15682 765 0,'7'-8'357'0,"9"-7"-140"0,3 0-64 16,8 10-53-16,-4 4-27 15,-5 7-38-15,-4 9-8 16,-9 12-13-16,-4 5-3 15,-6 7-3-15,-2 3-1 16,4-2-1-16,3-1 0 16,10-9-1-16,3-7-1 15,8-13 3-15,2-10 2 16,7-14 10-16,-1-9 3 16,-2-14 9-16,0-2-2 0,-8-4 21 15,0 2 7-15,-9 9-3 16,-4 6 14-16,-4 13-10 15,-2 6-10-15,-1 12-13 16,-3 6-17-16,4 10-23 16,0 10-3-16,2 9 4 15,6 3 1-15,-2 5 3 16,3 0 0-16,-6-9 5 16,2-5 5-16,-1-14-82 15,1-8-98-15</inkml:trace>
  <inkml:trace contextRef="#ctx0" brushRef="#br0" timeOffset="414295.1696">21544 15302 714 0,'6'-3'307'0,"10"-7"-148"16,5 1-9-16,4 1-8 15,5 3-17-15,2 7-41 16,-1 3-21-16,-10 7-29 16,-8 2-7-16,-14 3 4 0,-7-1 3 15,-10-1 4-15,-1-3 0 16,1-9-1-16,6-3-6 16,7-3-27-16,7-1-9 15,13-3-18-15,6 3-1 16,8 5 11-16,-1 2 4 15,-4 10 5-15,-5 2 3 0,-13 5 26 16,-8-1 12-16,-15 0 5 16,-6-2 2-16,-6-10-37 15,1-1-84-15</inkml:trace>
  <inkml:trace contextRef="#ctx0" brushRef="#br0" timeOffset="414506.882">21485 15552 778 0,'4'0'381'0,"11"3"-117"16,9-3-68-16,24 2-50 16,15 0-37-16,14-2-50 15,1 2-17-15,-13-3-19 16,-8 0-4-16,-22 1-5 15,-9-2-14-15,-11 2-156 16,-8 2-182-16</inkml:trace>
  <inkml:trace contextRef="#ctx0" brushRef="#br0" timeOffset="414884.5514">21662 15696 775 0,'6'-2'391'0,"5"-1"-142"0,6 1-94 16,6 2-22-16,4 8-53 15,-1 4-16-15,-8 3-7 16,-8 1 11-16,-16 0 0 15,-8 4 1-15,-8 1-19 16,-5-3-18-16,4-3-16 16,3-3-5-16,9-4-10 15,7 0-1-15,11-1-2 16,8-4 0-16,12-1 11 16,5-3 15-16,7-3 13 15,-2 0 7-15,-6-2 11 0,-3 3 1 16,-14 1 4-16,-4 3-8 15,-8 1-15-15,-1 2 19 16,-1 2-214-16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0:44:10.210"/>
    </inkml:context>
    <inkml:brush xml:id="br0">
      <inkml:brushProperty name="width" value="0.05292" units="cm"/>
      <inkml:brushProperty name="height" value="0.05292" units="cm"/>
    </inkml:brush>
  </inkml:definitions>
  <inkml:trace contextRef="#ctx0" brushRef="#br0">2063 7834 608 0,'0'0'346'0,"9"0"-21"15,9 1-175-15,17 0-109 16,12 1 0-16,14-2-11 16,5 3-11-16,3-3-87 15,-5 0-241-15</inkml:trace>
  <inkml:trace contextRef="#ctx0" brushRef="#br0" timeOffset="198.5687">2088 8031 935 0,'6'2'363'0,"10"-1"-187"15,12 3-22-15,24-4 21 16,5-5-15-16,10 1-67 16,-2-2 15-16,-11 0-511 15</inkml:trace>
  <inkml:trace contextRef="#ctx0" brushRef="#br0" timeOffset="763.3579">3029 7791 838 0,'1'7'384'0,"-1"9"-142"15,5 11-105-15,-1 16-38 16,-3 1-8-16,1 2-24 16,-6-2-11-16,3-7-27 15,1-6 5-15,0-9-115 0,1-6-119 16</inkml:trace>
  <inkml:trace contextRef="#ctx0" brushRef="#br0" timeOffset="1005.4365">2972 7845 861 0,'5'-4'392'0,"4"-7"-153"15,9 2-176-15,2-2-34 0,9-6-22 16,5 4-3-16,4 4-2 15,1 4 1-15,-6 6 14 16,-9 5 13-16,-6 5 18 16,-7 5 18-16,-4 9 18 15,1 3-4-15,-8 9-8 16,-1 7-17-16,-1 0-28 16,-4 2-8-16,8-7-5 15,2-7-4-15,4-7-158 16</inkml:trace>
  <inkml:trace contextRef="#ctx0" brushRef="#br0" timeOffset="1575.2591">3527 7517 1061 0,'0'-3'509'0,"-3"-2"-217"0,3 9-187 16,2 8-47-16,-1 18-57 15,1 12-5-15,4 24 15 16,0 11 5-16,3 6-4 16,0 0 3-16,0-16-24 15,-4-11 1-15,-3-16-34 16,3-10-11-16,-3-14 7 16,1-6-11-16,-1-10 10 15,-1-5 1-15,1-13-22 16,5-4-5-16,6-8-52 15,5-3 4-15,10-2 37 16,0 1 14-16,-3 2 73 16,-6 6 31-16,-13 10 69 15,-4 9 13-15,-14 9 10 16,-4 5-12-16,-9 13-56 16,-2 2-12-16,3 2-18 0,5 0-15 15,11-4-16-15,6-3-3 16,8-4-1-16,4-3 3 15,10-2 14-15,4 0 7 16,7-1 6-16,-2-1 3 16,1-4-2-16,1 2-47 15,-6-1-230-15</inkml:trace>
  <inkml:trace contextRef="#ctx0" brushRef="#br0" timeOffset="1888.4543">3874 8148 803 0,'5'5'359'0,"7"4"-171"15,7-1-70-15,1-4-49 16,4-4-18-16,-5-6-9 16,-2-5-1-16,4-7 2 15,-8-1-3-15,-5-1 27 16,-5 2 21-16,-14 4 16 15,-4 6 9-15,-11 5-34 16,2 5-26-16,-3 10-37 16,5 7-16-16,7 9-16 15,1 7-4-15,13 2 3 0,-5-6 3 16,22 3 2-16,6-6 2 16,10-6 8-16,11 0 2 15,-11-15 12-15,-2-5 2 16,-1-6-17-16</inkml:trace>
  <inkml:trace contextRef="#ctx0" brushRef="#br0" timeOffset="2500.1418">4429 7765 998 0,'-15'5'425'16,"-19"11"-239"-16,6 6-87 15,4 13-71-15,7 4-21 16,17 6-15-16,6 1 1 16,16-5 2-16,3-7 3 0,8-11 2 15,0-9 1-15,-7-13 9 16,0-5 7-16,-13-22 13 16,0 0 7-16,-4-11 7 15,-5 0 1-15,-8-2-4 16,-1 1-4-16,-9 8 4 15,-4 3 6-15,2 15 2 16,1 3-1-16,8 6-30 16,5 4-22-16,7 6-19 15,7 1-4-15,10-1 6 16,8-1 8-16,8-3 8 16,5-2 4-16,3 1-6 15,-7-2-58-15</inkml:trace>
  <inkml:trace contextRef="#ctx0" brushRef="#br0" timeOffset="2799.7189">4796 7878 978 0,'3'1'459'0,"10"6"-156"16,2 4-141-16,21 11-100 15,0 5-14-15,0 6-28 16,2 4-7-16,-12-1 6 15,-2-3 2-15,-3-5-55 16,-2-3-82-16</inkml:trace>
  <inkml:trace contextRef="#ctx0" brushRef="#br0" timeOffset="3052.6864">5192 7829 835 0,'-8'2'452'16,"-14"9"-64"-16,-4 5-151 16,-8 12-108-16,-4 4-26 15,-1 9-55-15,-2 3-14 16,2-3-20-16,1-2-4 15,8-14-3-15,2-5-22 0,13-11-135 16,6-6-375 0</inkml:trace>
  <inkml:trace contextRef="#ctx0" brushRef="#br0" timeOffset="3887.5413">5713 7249 945 0,'-19'-3'414'16,"-12"-2"-202"-16,2 16-132 16,1 12-40-16,15 28-42 15,6 14-16-15,10 22-2 16,10 12 6-16,17 11 13 15,-5 3 1-15,0 1 4 16,-2-3 1-16,-21-5-2 16,4 1-7-16,-13-2 65 15,-7-2 26-15,-16-10 30 16,-3-7 16-16,-3-16-56 16,2-10-17-16,3-24-14 15,6-13-5-15,7-19-54 16,0-9-67-16</inkml:trace>
  <inkml:trace contextRef="#ctx0" brushRef="#br0" timeOffset="4172.7855">5725 8900 1393 0,'7'6'481'0,"12"9"-424"15,10 4-55-15,11 6 6 16,4 5 3-16,-4 2 9 15,-10 3 3-15,-7 0-81 16,-4-4-91-16</inkml:trace>
  <inkml:trace contextRef="#ctx0" brushRef="#br0" timeOffset="4351.7328">6031 8924 1250 0,'-10'6'587'15,"-16"8"-265"-15,0 8-117 16,-10 4-107-16,-7 1-38 16,-5 5-17-16,-2-2-18 15,5-2-33-15,12-1-39 16,17-10-96-16,8-7-66 0</inkml:trace>
  <inkml:trace contextRef="#ctx0" brushRef="#br0" timeOffset="4664.8516">6072 8641 1037 0,'-1'-6'400'0,"1"-7"-272"15,7 4-56-15,15 4-31 16,4 2 3-16,3 11 0 16,-1 5 0-16,-9 6 46 15,-9 8 19-15,-16 4 11 16,-5 7-2-16,-8-1-47 16,2-5-14-16,10-10-23 0,5-9-6 15,9-9-11-15,11-2-13 16,14-5-5-16,8-1-1 15,10-2-25-15,-4-2 169 16</inkml:trace>
  <inkml:trace contextRef="#ctx0" brushRef="#br0" timeOffset="5428.374">5917 7125 794 0,'0'3'331'15,"3"4"-156"-15,3 14-122 16,0 11-13-16,-10 11 6 15,2 5-10-15,-6-2-5 16,-1-4-2-16,8-16-2 16,-2-6 9-16,2-14-113 15,-7-14-91-15,0-15-88 16,-6-12-49-16,-3-15 96 16,7 1 89-16,1 0 147 15,8 7 64-15,16 11 85 16,11 8 7-16,2 6-40 15,7 11-15-15,-2 7-64 16,-1 7-9-16,-6 14 17 16,-12 1 11-16,-15 9 12 0,-11 0 3 15,-10 2-36-15,-3-1-15 16,5-11-19-16,7-6-6 16,5-11-17-16,10-3-7 15,5-2-14-15,5 0-4 16,15 5 4-16,1 2 3 15,6 6 9-15,2 5 5 0,-3-4 34 16,-6-2-75-16</inkml:trace>
  <inkml:trace contextRef="#ctx0" brushRef="#br0" timeOffset="5697.4347">6087 6959 827 0,'0'-8'404'0,"9"-13"-151"15,3 4-85-15,9 2-100 16,1 2-35-16,0 11-31 16,-3 3-1-16,-9 15 9 15,-13 8 6-15,-8 10 5 16,-9 1-1-16,1 0-7 15,9-6-6-15,9-11-7 16,7-6 0-16,11-10-3 0,5 0 1 16,9-1 35-16,2 1-76 15</inkml:trace>
  <inkml:trace contextRef="#ctx0" brushRef="#br0" timeOffset="5880.672">6360 7103 1125 0,'0'7'498'16,"-4"4"-230"-16,3 12-161 15,6 6-22-15,-3 9-36 16,1 5-7-16,1-3-26 16,-2-1 1-16,-1-13-44 15,3-7-60-15</inkml:trace>
  <inkml:trace contextRef="#ctx0" brushRef="#br0" timeOffset="6042.9306">6210 7257 1241 0,'4'0'473'0,"11"0"-336"15,11 3-68-15,21-1-38 16,4 1-8-16,-1 3-8 0,0 0 22 15,-10 2-159-15,2-1-315 16</inkml:trace>
  <inkml:trace contextRef="#ctx0" brushRef="#br0" timeOffset="6223.1321">6583 7182 1080 0,'0'3'475'0,"3"1"-217"0,6 9-136 15,6 5-47-15,5 12-23 16,5 4-14-16,2 7-24 16,1 0-4-16,1-7 6 15,-6-6-13-15,1-13-95 16,-3-7-123-16</inkml:trace>
  <inkml:trace contextRef="#ctx0" brushRef="#br0" timeOffset="6364.3516">6838 7241 834 0,'-8'-1'553'16,"-7"0"-43"-16,-6 8-256 15,-8 8-70-15,-6 10-113 16,1 7-18-16,-3 4-22 16,4 1-18-16,10-6-131 15</inkml:trace>
  <inkml:trace contextRef="#ctx0" brushRef="#br0" timeOffset="6685.4276">6841 7004 1030 0,'6'-3'438'0,"7"-5"-246"16,7 4-59-16,5 1-64 15,-2 2-13-15,0 8-8 16,-9-1 1-16,-14 3 18 16,-2 7 4-16,-15 5-8 15,1 9-11-15,7 1-27 16,-7-8-9-16,16-7-5 15,4-5 1-15,13-8-5 16,14-1-3-16,8-5-11 16,0 0-1-16</inkml:trace>
  <inkml:trace contextRef="#ctx0" brushRef="#br0" timeOffset="7464.6508">6772 8193 278 0,'13'2'195'16,"9"0"-15"-16,7 1 56 15,11-1 4-15,22-4-38 16,6-2-33-16,71-8-53 15,21-2-21-15,42 3-26 16,27 0-11-16,-6 11-31 16,-11 5-8-16,-15 2 14 15,-10-2-45-15,-44-5-99 16,-13-4-187-16</inkml:trace>
  <inkml:trace contextRef="#ctx0" brushRef="#br0" timeOffset="7839.4346">7609 7946 747 0,'3'-15'383'0,"0"-17"-88"16,9-4-80-16,1-16-55 16,2 2-3-16,2-4-10 15,-5 1-7-15,-5 11-48 16,-1 7-24-16,-2 15-44 15,0 9-14-15,-3 9-21 16,0 7-4-16,4 15-7 16,1 12-3-16,5 21 17 0,-2 8 5 15,-3 6 9-15,6 3-51 16</inkml:trace>
  <inkml:trace contextRef="#ctx0" brushRef="#br0" timeOffset="8469.5826">7399 8724 607 0,'13'-15'341'0,"4"-13"-50"15,8-1-93-15,2 4-23 16,0 10-50-16,-1 6-30 16,-3 14-56-16,-4 8 2 15,-10 15 1-15,-7 10 0 16,-3 9-7-16,-5 5-10 15,3-5-12-15,4-4-2 16,7-18-3-16,5-7-1 0,-4-14-1 16,6-6 0-16,6-7-1 15,-3-7 1-15,13-9 1 16,-5 0-1-16,-5-5-1 16,-1 2-1-16,-7 5 1 15,-3 3 1-15,0 10 3 16,-7 3-4-16,-3 13-2 15,-3 6 2-15,-5 11 3 16,4 8 3-16,4 6 0 16,1 0-2-16,7-5-5 15,0-6 8-15,7-12-94 16,1-6-125-16</inkml:trace>
  <inkml:trace contextRef="#ctx0" brushRef="#br0" timeOffset="9172.7062">7961 8278 673 0,'-1'-7'424'16,"-2"-5"10"-16,6-2-270 0,8 4-49 15,11 1-61-15,5 2-15 16,5 7-27-16,1 1-6 16,-5 6 3-16,-5 6 7 15,-14 3 17-15,-6 1 4 16,-14 5 5-16,-5-3-5 0,-1-2-7 15,0-5-2-15,6-9-8 16,5-3-12-16,10-6-22 16,3 0-7-16,4-1-9 15,8 3 7-15,0 2 7 16,3 2 2-16,2 12 4 16,-6 2 7-16,-9 7 16 15,-8 4 10-15,-12-2 11 16,-8-3 2-16,-5-5-2 15,-1-6-10-15,3-6-95 16,2 1-89-16</inkml:trace>
  <inkml:trace contextRef="#ctx0" brushRef="#br0" timeOffset="9339.2536">7938 8513 737 0,'-1'3'392'0,"1"2"-118"16,5-4-67-16,-5-1-92 15,30-2-34-15,52-9-25 0,-19 6-10 16,2-1-13-16,0 6-9 16,-16 3-31-16,-11 1-45 15,-17 6-104-15,-6-4-81 16</inkml:trace>
  <inkml:trace contextRef="#ctx0" brushRef="#br0" timeOffset="9641.4836">8100 8650 730 0,'-3'0'398'0,"-4"-2"-65"15,6 1-112-15,1-1-97 16,0 1-36-16,17-2-53 16,42-5-15-16,-21 9-13 15,-3 5 2-15,-12 5 18 16,-14 2 11-16,-15 9 14 15,-11 1 1-15,-13 4-15 16,0 2-11-16,0-7-12 16,7-2-5-16,7-9-12 15,13-3-5-15,13-2-4 16,6-2-1-16,16 0 5 16,-2 1 3-16,6-2 1 15,-4 1 0-15,-2-1 5 16,-1 1 4-16,-8-6 456 0</inkml:trace>
  <inkml:trace contextRef="#ctx0" brushRef="#br0" timeOffset="10505.6805">9336 8078 322 0,'0'-2'265'0,"5"0"23"0,-4-3-32 15,-1 4-23-15,0 0-29 16,0-1-10-16,1-2-59 16,4-15-21-16,-3-23-39 15,-10 27-19-15,-10 1-26 16,-5 4-9-16,-11 3-19 16,-6 7-9-16,1 13-15 15,-1 7-9-15,10 9-4 16,7 4 3-16,15 5 7 15,8-1 8-15,16-4 6 16,6-7 0-16,13-17-4 16,5-6-1-16,5-20 5 15,4-13 2-15,-10-11 9 16,-6-7 2-16,-9-7 8 0,-6-2 6 16,-9-12 27-16,-4-5 23 15,-5-2 37-15,-2 10-3 16,0 23-24-16,-1 10-21 15,2 20-41-15,-3 4-2 16,1 9-20-16,0 7-13 16,1 12-11-16,3 11 0 15,-1 18 15-15,5 11 7 0,-3 14 8 16,-1 6 2-16,5 0 12 16,-4-8-47-16,2-14-89 15,-3-10-62-15</inkml:trace>
  <inkml:trace contextRef="#ctx0" brushRef="#br0" timeOffset="11055.9413">9603 7997 981 0,'4'0'428'16,"7"3"-187"-16,-1 5-134 16,-1-1-11-16,-4 7 11 15,-5 2-7-15,-6 2-26 0,-6 5-9 16,0 6-41-16,1-4-11 16,9 2-11-16,4-4-2 15,12-3 2-15,8-3-2 16,8-8 2-16,1-3 0 15,6-14 2-15,-2-6 2 16,-6-13 3-16,-2-4 4 16,-7-3 2-16,-6 0 3 0,-7 8 43 15,-2 5 20-15,-7 13 15 16,-4 3-4-16,-3 9-49 16,0 6-22-16,0 6-21 15,5 6-1-15,2 2 0 16,4 3-1-16,6 5-1 15,0 1 1-15,6 0 0 16,-1-2 2-16,4-9-15 16,2-5-497-16</inkml:trace>
  <inkml:trace contextRef="#ctx0" brushRef="#br0" timeOffset="31582.8841">10335 7991 980 0,'5'1'382'0,"9"2"-249"15,8-3-46-15,15 4-19 16,5-6-15-16,8 0-25 16,1-1-6-16,2-4-34 15,-3 1-97-15</inkml:trace>
  <inkml:trace contextRef="#ctx0" brushRef="#br0" timeOffset="31777.4712">10380 8152 805 0,'10'1'367'16,"15"1"-165"-16,15 1-20 15,8-4-61-15,7-4-32 16,5-3-61-16,-2-1-126 15</inkml:trace>
  <inkml:trace contextRef="#ctx0" brushRef="#br0" timeOffset="32089.9536">11139 7908 1247 0,'0'5'452'0,"3"15"-355"15,0 6-39-15,7 11-13 16,0 4-8-16,0 0-19 16,0-1-2-16,-4-10-11 0,-1-3-44 15,-2-13-169-15,-4-7-201 16</inkml:trace>
  <inkml:trace contextRef="#ctx0" brushRef="#br0" timeOffset="32328.3731">11117 7927 624 0,'9'0'343'0,"9"0"-52"16,6 0-126-16,12 1-86 15,-4-1-26-15,5 1-31 16,-2-1-4-16,-7 2-1 16,-1-1-2-16,-11 0 31 15,-2 3 11-15,-9 6 15 16,0-1 2-16,-2 7-30 15,-2 4-14-15,-1 5-17 16,-1 3-3-16,-3 7-5 16,1 2 0-16,4 3-78 15,6-1-422-15</inkml:trace>
  <inkml:trace contextRef="#ctx0" brushRef="#br0" timeOffset="33211.2222">11647 7665 871 0,'2'14'345'16,"-1"10"-218"-16,0 23-82 16,4 13-3-16,-1 10-12 15,1 1 3-15,8-6-17 16,-6-10 8-16,4-19-90 15,2-8-72-15,4-19-109 16,7-8-48-16,-6-18 86 16,0-11 79-16,-6-11 205 15,-4 0 79-15,8 5 79 16,-7 7 19-16,-1 12-34 0,-2 5-6 16,-11 16-51-16,-6 7-21 15,-9 14-53-15,-2 5-31 16,-5 0-21-16,4 1-11 15,6-10-19-15,7-3-8 16,18-10-13-16,6-5-3 16,14-6 3-16,4-3 16 15,7 2-78-15,6 1-114 16</inkml:trace>
  <inkml:trace contextRef="#ctx0" brushRef="#br0" timeOffset="33576.4723">11889 8265 810 0,'0'8'353'0,"5"7"-177"15,6 1-70-15,8-6-54 16,3-4-8-16,5-8-11 15,-2-7-2-15,-3-7-2 16,0-1 0-16,-7 0-2 16,-2 3-3-16,-13 4 52 15,-6 2 12-15,-12 7 19 16,-6 2 9-16,-2 7-58 16,-2 0-20-16,4 12-33 15,1 2-12-15,7 6-12 0,2 8-2 16,13-5 2-16,5 0 2 15,17-5 7-15,5-6 4 16,7-9 6-16,5-2 5 16,0-11 8-16,1-6-40 15,-1-6-268-15</inkml:trace>
  <inkml:trace contextRef="#ctx0" brushRef="#br0" timeOffset="34084.6068">12432 7995 880 0,'-7'-1'464'0,"-14"-5"-116"16,-1 6-106-16,-2 3-138 0,0 6-48 16,6 9-64-16,5 2-18 15,5 5-7-15,6-2 1 16,7 5 7-16,7-4 7 15,7-3 10-15,4-5 4 16,7-14 6-16,-3-5 3 16,-3-11 7-16,-7-9 3 15,-11-7 4-15,-4 1 2 0,-3-4 5 16,-7 0 1-16,-9 5 13 16,-7-1 6-16,-2 8 3 15,5 7-5-15,9 7-26 16,9 6-18-16,13 0-19 15,10 0-7-15,15-3 6 16,10 0 8-16,8 0 9 16,1 2 3-16,-1 2-22 15,-8 0-47-15,-14 3-190 16</inkml:trace>
  <inkml:trace contextRef="#ctx0" brushRef="#br0" timeOffset="34355.6762">12745 7903 1143 0,'6'6'438'16,"11"11"-308"-16,5 3-61 16,14 11-20-16,0 3-16 0,-1 4-17 15,-8-1 0-15,0-1 2 16,-4-5-18-16,-5-6-157 16</inkml:trace>
  <inkml:trace contextRef="#ctx0" brushRef="#br0" timeOffset="34561.4098">13103 7940 1158 0,'-19'8'531'15,"-10"5"-231"-15,-11 8-165 16,-6 7-29-16,1 3-58 15,0 4-15-15,13-5-26 16,5-1-1-16,15-9-110 16,7-3 102-16</inkml:trace>
  <inkml:trace contextRef="#ctx0" brushRef="#br0" timeOffset="35426.469">13726 7219 918 0,'-11'0'401'0,"-21"9"-247"15,2 3 5 1,5 23-126-16,6 13-35 0,11 26-36 16,7 13-2-16,10 15 22 15,2 2 11-15,7 3 10 16,-2 2 5-16,-9-4 1 16,-5-2 0-16,-8-6-4 15,-5-7 0-15,-10-7 6 16,-2-11 7-16,-7-13 9 15,-2-7 3-15,2-16 0 16,1-5 1-16,9-16-92 16</inkml:trace>
  <inkml:trace contextRef="#ctx0" brushRef="#br0" timeOffset="35710.2123">13708 8727 613 0,'17'8'386'0,"13"6"2"0,2 9-219 15,1 3-40-15,-6 4-58 16,-2 1-20-16,-8-3-31 16,-4 2 13-16,-5-8-124 15,1-3-174-15</inkml:trace>
  <inkml:trace contextRef="#ctx0" brushRef="#br0" timeOffset="35888.5372">13954 8745 954 0,'-7'-2'522'16,"-4"2"-134"-16,-7 7-202 15,-4 7-51-15,-4 13-69 16,-2 0-4-16,-2 3-26 16,2 4-10-16,3-8-4 15,3 1-51-15,10-4-144 16,2-13-157-16</inkml:trace>
  <inkml:trace contextRef="#ctx0" brushRef="#br0" timeOffset="36215.8041">13963 8490 1015 0,'5'-4'405'0,"14"-5"-267"15,6 3-49-15,10 4-48 16,1 4-10-16,-4 9-5 16,-7 2 8-16,-17 6 21 15,-4 2 2-15,-17 1-1 16,-3 2-3-16,-2-5-22 15,-1-4-6-15,17-7-10 16,2-6-5-16,15-2-5 16,7 1 1-16,4-1-3 15,6 1 0-15,5 4-11 16,1-2 33-16</inkml:trace>
  <inkml:trace contextRef="#ctx0" brushRef="#br0" timeOffset="37055.4362">13926 7027 798 0,'0'7'320'0,"1"12"-197"15,2 7-90-15,2 8-27 16,0 8 1-16,-2-1 11 16,-1-4-2-16,1-5 1 15,-2-7 1-15,0-13-7 16,-1-6-3-16,-2-16-4 0,-5-11-1 16,-4-16 5-16,2-4 1 15,5-4 0-15,4 3-1 16,10 7 24-16,4 8 14 15,7 9-2-15,7 8-1 16,9 11-23-16,2 3-11 16,-7 6 11-16,-8 5 8 15,-16 1 8-15,-12 5 3 0,-12 4-5 16,-6 0-4-16,-4-2-7 16,3-4-7-16,11-5-16 15,7-4-9-15,13 1-7 16,10 1 0-16,6 1 8 15,5 0 5-15,0 2 2 16,-1-1 2-16,2-4-98 16</inkml:trace>
  <inkml:trace contextRef="#ctx0" brushRef="#br0" timeOffset="37348.4196">14230 6914 635 0,'6'-9'335'0,"5"-8"-91"0,6 6-58 16,-1 7-81-16,0 6-28 15,-3 3-21-15,-5 5-3 16,-8 3-2-16,-6 6-3 15,-6 4-12-15,3 1-13 16,3-3-19-16,5-7-4 16,8-5-7-16,7 0 0 15,12-7 4-15,3 1 9 0,7 0-98 16,-1-2-81-16</inkml:trace>
  <inkml:trace contextRef="#ctx0" brushRef="#br0" timeOffset="37546.1465">14533 7022 1228 0,'0'4'488'0,"-2"4"-330"16,1 5-63-16,-1 14-70 15,-1 1-8-15,3 9-10 16,1-1-1-16,3-3-1 15,-2-4-5-15,5-13-101 16,-1-6-84-16</inkml:trace>
  <inkml:trace contextRef="#ctx0" brushRef="#br0" timeOffset="37701.5848">14405 7160 882 0,'-1'-1'432'15,"4"0"-181"-15,5 0-88 16,17 1-126-16,8 2-24 16,12 1-9-16,0 1 43 15,-2 2-217-15</inkml:trace>
  <inkml:trace contextRef="#ctx0" brushRef="#br0" timeOffset="37887.7555">14728 7130 867 0,'0'-4'489'0,"1"-4"-89"15,2 2-131-15,8 12-141 16,1 3-56-16,10 9-56 16,1 4-9-16,2 5-3 15,2 1 12-15,-4-3-107 16,-1-3-87-16</inkml:trace>
  <inkml:trace contextRef="#ctx0" brushRef="#br0" timeOffset="38030.8133">14998 7155 1010 0,'-13'2'529'0,"-17"7"-150"0,-3 7-129 15,-6 5-140-15,1 2-47 16,3 0-25-16,4 0-63 15,11-7 59-15</inkml:trace>
  <inkml:trace contextRef="#ctx0" brushRef="#br0" timeOffset="38336.413">14932 6848 1127 0,'7'-6'456'0,"13"-3"-307"16,3 4-52-16,7 9-65 16,-2 6-21-16,-10 11 13 15,-7 2 11-15,-19 7 14 16,-5 0 5-16,-10-1-19 15,4-3 5-15,11-6-8 16,5-6-4-16,15-10 3 0,11 2-16 16,6-6-3-16,6-1 1 15,-5 1-7-15,0 0 460 16</inkml:trace>
  <inkml:trace contextRef="#ctx0" brushRef="#br0" timeOffset="39326.4149">15027 8041 753 0,'-2'-7'401'0,"3"-9"-69"15,8-2-161-15,14-9-71 16,9-4-18-16,9-3-20 15,1 0-6-15,1 13-21 16,-4 9-10-16,-10 13-13 16,-8 5-4-16,-14 14 1 15,-6 5 5-15,-10 9 5 16,-3 4-1-16,-5-1-4 16,2 1-5-16,4-7-5 15,6-2-3-15,8-7-1 16,6-4-2-16,9-5 2 15,1-6 0-15,4-7 4 16,3-6 4-16,0-8 3 16,1-5 2-16,-4-7 0 15,-5-1 0-15,-5-4-1 16,-2 4 1-16,-5 4 0 16,-2 6 0-16,-6 9-1 15,0 1 0-15,-3 4-8 16,2 7-4-16,2 10-5 0,1 4-4 15,2 9 3-15,2 0 2 16,6 0 3-16,0 3 1 16,7-4 2-16,-1-5-14 15,-1-9 140-15</inkml:trace>
  <inkml:trace contextRef="#ctx0" brushRef="#br0" timeOffset="39761.3633">15660 7522 900 0,'6'0'426'0,"5"0"-145"16,10 0-77-16,12-3-75 16,8-4-33-16,15-1-60 15,-2-6 6-15,-2 5 141 16</inkml:trace>
  <inkml:trace contextRef="#ctx0" brushRef="#br0" timeOffset="40249.4514">16049 7204 890 0,'0'-4'417'16,"6"-7"-171"-16,3 2-74 16,6 1-79-16,5 1-12 0,5 2-29 15,3 5-9 1,0 2-10-16,-3 0-11 0,-12 6 0 16,-5 0 0-16,-10 0 0 15,-4 4 0-15,-2-4-3 16,0-3-3-16,3 0-16 15,5 0-3-15,9-1-6 16,3 3-2-16,4 1 8 16,-3 3 2-16,-4 0 1 15,-7 3 3-15,-10 3 3 16,-9 2 5-16,-11-2 5 16,2-2 1-16,9-8-57 15,5-5-76-15</inkml:trace>
  <inkml:trace contextRef="#ctx0" brushRef="#br0" timeOffset="40481.0078">16078 7510 825 0,'1'0'436'16,"5"-1"-78"-16,7-1-149 16,12 5-108-16,10 0-18 15,10 2-38-15,3 2-20 0,-3-7-10 16,-3 1-62-16,-3-1-285 16</inkml:trace>
  <inkml:trace contextRef="#ctx0" brushRef="#br0" timeOffset="40822.6158">16108 7661 1097 0,'-2'-1'466'0,"7"-5"-266"15,5-1-60-15,6 4-81 16,11-1-12-16,-1 9-14 0,3 0-10 16,-7 6-9-16,-8 3 0 15,-19 4-1-15,-12 6-1 16,-10 7 3-16,-3-1-3 16,5-2-5-16,8-6-3 15,5-9-12-15,6-3-5 16,9-4 1-16,1 0 2 15,13-2 13-15,5 1 2 16,11-2 4-16,5 4-1 0,2-2 0 16,-1-1 1-1,-6-5-31-15</inkml:trace>
  <inkml:trace contextRef="#ctx0" brushRef="#br0" timeOffset="41537.4753">16840 8092 503 0,'7'-3'366'0,"5"-6"-19"0,0-2-95 16,0-4-35-16,-4-6-56 15,-5 2-18-15,-6-3-46 16,-6-1-23-16,-11 4-40 16,-3 4-9-16,-7 12-19 15,-4 6-10-15,-1 17-27 16,4 6-5-16,8 7 0 15,9 1 4-15,13 0 13 16,8-3 3-16,15-5 6 16,4-3 3-16,10-15 5 15,2-8 2-15,-2-11 9 16,-2-11 1-16,-3-7 4 16,-4-7 1-16,-4-11 0 15,-5-4 3-15,-7-18 5 16,-9-5 27-16,-8 4-20 15,-1 7-4-15,-5 21-10 0,1 11-29 16,2 18 9-16,0 6-4 16,5 9-16-16,4 5-3 15,2 5-5-15,5 7 3 16,4 8 12-16,2 8 4 16,-1 10 7-16,-2 7 2 15,-9 7 4-15,-2-2 0 16,-9-1 4-16,-1-5 1 0,4-9-59 15,4-3-82-15</inkml:trace>
  <inkml:trace contextRef="#ctx0" brushRef="#br0" timeOffset="41992.3467">17069 7992 790 0,'4'0'388'0,"10"0"-115"16,1 1-87-16,-3 0-73 16,3 2-25-16,-9 8-39 15,5 0-13-15,-4 5-18 0,-3 6-4 16,-3 0-8-16,-1 1-1 15,3 2-3-15,-2-7-18 16,8-1-17-16,3-4-30 16,3-6-30-16,2-5-2 15,5-8 1-15,-3-2 30 16,0-9 37-16,1-1 37 16,-2-5 30-16,-2-3 38 0,-3 4 58 15,-4 2 11-15,-6 7 25 16,-1 7-39-16,-2 6-41 15,-2 5-26-15,1-5-37 16,0 0 0-16,0 9-21 16,1 8-4-16,8 34-3 15,1-33-1-15,5 3 1 16,2 1 0-16,-1-7 3 16,-1-1 0-16,-5-5 33 15</inkml:trace>
  <inkml:trace contextRef="#ctx0" brushRef="#br0" timeOffset="63755.5583">2148 10546 841 0,'2'2'367'0,"10"3"-174"15,5 1-85-15,16-4-43 16,2-5-24-16,19-4-21 16,5 6-6-16,-2-4-53 15,2 9-90-15</inkml:trace>
  <inkml:trace contextRef="#ctx0" brushRef="#br0" timeOffset="63963.2466">2108 10723 688 0,'10'0'343'16,"5"0"-80"-16,28-1-90 0,13-3-4 16,15 3-33-16,10 2-35 15,-16 10-47-15,-13 4-65 16</inkml:trace>
  <inkml:trace contextRef="#ctx0" brushRef="#br0" timeOffset="64992.6643">3058 10460 771 0,'-1'0'407'16,"2"5"-123"-16,0 8-110 16,0 15-138-16,7 6-21 15,-1 10-14-15,2 5 0 16,0-1 6-16,-3-6 10 16,-1-11-106-16,3-5-158 15</inkml:trace>
  <inkml:trace contextRef="#ctx0" brushRef="#br0" timeOffset="65260.4167">3027 10530 559 0,'4'-7'309'0,"11"-5"-47"16,0 0-77-16,9 5-77 16,9 5-20-16,4-2-31 15,1 2-14-15,-6 6-12 16,-6-4 2-16,-4 1-2 15,-4 0-3-15,1 0-5 16,1 4-2-16,-5-5-1 16,-4-1 0-16,-4 1 26 15,-3 0-3-15,-4 13 5 16,-5 5 12-16,-1 9-21 16,-3 8-2-16,2 6-9 15,1 4-12-15,5-2-18 0,1-4-71 16</inkml:trace>
  <inkml:trace contextRef="#ctx0" brushRef="#br0" timeOffset="65622.0156">3533 10120 827 0,'0'-7'403'16,"-1"-7"-124"-16,1 10-161 16,1 7-4-16,2 12-61 15,4 10-29-15,-1 20-23 31,-3-23-2-31,1 1 2 0,12 76 4 0,2 10-13 16,-5-1-30-16,-6-54-42 16,-1-6-28-16,-5-16-27 15,2-9 10-15,2-13 7 16,1-6 19-16,-1-12 4 16,1-6-26-16,6-13-41 15,2-5-91-15</inkml:trace>
  <inkml:trace contextRef="#ctx0" brushRef="#br0" timeOffset="65772.0358">3753 10492 525 0,'1'3'315'16,"-3"6"-7"-16,-6 3-41 16,-10 9-69-16,-3 3-41 15,-4-1-83-15,8 3-30 16,7-7-41-16,6-2-10 0,12-8-3 16,8-5 1-1,11-4 8-15,3-4 3 0,10 3-61 16,-1 0-103-16</inkml:trace>
  <inkml:trace contextRef="#ctx0" brushRef="#br0" timeOffset="66130.7174">3872 10830 535 0,'10'6'224'0,"11"4"-136"16,4-4-24-16,3-6 1 15,-5-4 1-15,-5-7 33 16,0-4 14-16,-5-6-5 16,0 2-3-16,-6-1 17 0,-7 4 11 15,-9 6 8-15,-4 1 9 16,-11 9-29-16,4 3-24 15,-4 7-42-15,0 9-24 16,5 11-44-16,3 1-6 16,7 7-7-16,7-4-1 15,13-4 8-15,12 0 1 16,10-10 10-16,2-6 6 0,0-9 6 16,2-5 6-16,-1-6-4 15,-3-6-46-15</inkml:trace>
  <inkml:trace contextRef="#ctx0" brushRef="#br0" timeOffset="66744.7312">4453 10507 768 0,'-12'0'426'0,"-7"-1"-90"0,-9 7-173 16,1 1-55-16,1 7-64 15,2 8-18-15,11 3-29 16,5 5-6-16,11 2-10 16,9-2 2-16,13-7 7 15,5-6 3-15,12-8 9 16,-2-9 5-16,-6-10 14 16,-2-8 10-16,-17-6 37 15,-5-7 10-15,-8-1 10 16,-10 1 1-16,-4 4-31 15,-6 2-12-15,-2 9-22 16,2 6-13-16,9 5-18 16,2 1-10-16,7-1-20 0,8 2-6 15,10 0 2-15,5 4 6 16,14 3 15-16,-1 0 8 16,4 1 35-16,1 0-75 15</inkml:trace>
  <inkml:trace contextRef="#ctx0" brushRef="#br0" timeOffset="67050.4147">4829 10512 904 0,'3'1'507'16,"-1"-1"-42"-16,11 5-311 16,7 3-55-16,7 8-56 15,7 9-15-15,-2 7-21 16,-7 2-3-16,-3 3 7 15,-3-1 20-15,-2-8-99 16,6-1-70-16,-3-9-260 0</inkml:trace>
  <inkml:trace contextRef="#ctx0" brushRef="#br0" timeOffset="67285.4017">5143 10477 1004 0,'-8'-1'536'15,"-8"1"-185"-15,-9 12-149 16,-5 5-48-16,-7 15-71 16,-6 6-1-16,-3 6-27 15,-1 2-16-15,4-8-26 16,10-4 3-16,13-14-93 15,13-3 150-15</inkml:trace>
  <inkml:trace contextRef="#ctx0" brushRef="#br0" timeOffset="73776.6343">5790 9820 686 0,'-29'34'360'0,"-24"27"-70"15,-3 40-141-15,5 24-43 16,14 37 13-16,13 11-8 16,31 15-32-16,12-13-6 15,26-21-49-15,14-21-11 16,11-32-1-16,10-13 5 0,-15-29-50 15</inkml:trace>
  <inkml:trace contextRef="#ctx0" brushRef="#br0" timeOffset="84839.1434">6021 10527 739 0,'2'2'317'0,"13"3"-152"0,7 2-43 16,17 1-37-16,14-1-16 15,16-2-32-15,5-1-14 16</inkml:trace>
  <inkml:trace contextRef="#ctx0" brushRef="#br0" timeOffset="85363.1833">6684 10526 567 0,'-9'-5'381'0,"-15"-9"36"16,-2-7-127-16,3-5-115 16,-2-6-41-16,15-5-75 15,9 1-32-15,14-3-31 16,12 4 1-16,8 12 4 15,8 8 3-15,13 18 2 0,-2 8-6 16,-5 20 2-16,-15 7 6 16,-30 13 13-16,-13 5 5 15,-26 3 3-15,-7 1-1 16,-3-4-8-16,-1-8-1 16,9-16-29-16,5-10-23 15,4-21-20-15,6-8-7 16,8-10 14-16,8 1 10 0,11-1 10 15,9 4 10-15,15 10 21 16,5 1 13-16,3 12 8 16,2 5-1-16,-7 4-5 15,-2 7 0-15,-10-5 0 16,-2 0-2-16,-3-5-118 16,1-4-175-16</inkml:trace>
  <inkml:trace contextRef="#ctx0" brushRef="#br0" timeOffset="85557.8789">7028 10670 1609 0,'-1'-1'623'0,"1"2"-458"0,0-1-72 16,0 0-120-16,0 0-218 16</inkml:trace>
  <inkml:trace contextRef="#ctx0" brushRef="#br0" timeOffset="86130.0027">7408 10643 989 0,'-4'-1'392'0,"-1"0"-278"16,16 0-44-16,38 4-29 16,22 0-9-16,51-1 11 15,14-1-6-15,23 0-6 16,6 2-5-16,-22 2-4 16,-14-1-3-16,-37 1-12 15,-21-2-33-15,-23-3-278 16</inkml:trace>
  <inkml:trace contextRef="#ctx0" brushRef="#br0" timeOffset="86460.7242">7942 10431 736 0,'0'-14'358'0,"3"-20"-91"16,7-7-86-16,6-14-16 16,-2-1-8-16,6-2-29 15,-6 7-27-15,-1 14-36 16,1 6-8-16,-9 16 3 15,-3 6-3-15,-2 11-24 16,0 11-14-16,0 17-29 16,1 10 0-16,2 19 6 15,1 8 61-15,7 6 137 16</inkml:trace>
  <inkml:trace contextRef="#ctx0" brushRef="#br0" timeOffset="87594.913">7546 11277 653 0,'8'-11'336'0,"15"-16"-79"0,-2 4-37 16,5 4-69-16,2 7-39 16,-6 11-56-16,2 9-15 15,-7 10-5-15,-6 6-4 16,-10 8-10-16,1 5-5 15,-3 1-5-15,2-1-3 0,8-6-3 16,1-9 0-16,5-7-1 16,1-4 1-16,1-11 4 15,3-6 2-15,-3-11 9 16,-1-7 0-16,-4-7-5 16,0-4-3-16,3 4-8 15,-4 2-1-15,0 10 0 16,-7 3-2-16,-3 11 21 15,-1 5 1-15,-4 15 4 16,2 9 10-16,-1 13-14 16,-2 5 2-16,5-3-4 15,0-2-7-15,3-15-4 16,10-5-39-16</inkml:trace>
  <inkml:trace contextRef="#ctx0" brushRef="#br0" timeOffset="87982.4853">8111 10963 618 0,'0'-8'334'0,"1"-11"-59"16,5 1-58-16,4-8-53 16,3 1-12-16,-1 1-19 15,-2-2-11-15,-3 7-12 16,-3 4-8-16,-4 6-19 15,0 7-17-15,-1 2-44 16,-2 6-19-16,1-6-19 16,1 7-2-16,2 23 10 15,7 32 3-15,5-31 4 16,0-2 43-16,-2-7-166 16,0-5-101-16</inkml:trace>
  <inkml:trace contextRef="#ctx0" brushRef="#br0" timeOffset="88163.7364">8029 11051 844 0,'0'-1'409'16,"9"5"-111"-16,6-4-110 16,17-1-94-16,12-1-18 15,14-3-49-15,2 5-14 16,-4 1-3-16,-8 0-9 0,-21 0-108 15,-4 1-107-15</inkml:trace>
  <inkml:trace contextRef="#ctx0" brushRef="#br0" timeOffset="88512.9622">8126 11200 835 0,'-7'0'431'0,"7"-4"-156"0,8-3-96 15,8-3-30-15,15-3-49 16,3 0-11-16,0 4-28 16,4 3-16-16,-3 10-29 15,-9 7-8-15,-7 7-4 0,-12 4-1 16,-13 5 3-16,-6 3 3 15,-7-1 4-15,-3-3 2 16,2-6 1-16,2-9 3 16,9-6-11-16,4-5-7 15,11-6-7-15,6-2-6 16,9 0 12-16,3 1 5 16,1 7 7-16,-1 1-1 0,-6 7-5 15,2 3 44-15,-2-3-373 16</inkml:trace>
  <inkml:trace contextRef="#ctx0" brushRef="#br0" timeOffset="89649.5315">8776 9786 1068 0,'6'0'410'0,"11"17"-290"15,6 19-75-15,27 42-39 16,5 25-3-16,6 46-3 16,-4 17 2-16,-32 30 2 15,-14 14 1-15,-29-7 7 0,-11-9 1 16,-7-36 5-16,-4-27 2 16,7-40 1-16,-2-19-1 15,9-33-38-15,-1-16-27 16,14-26-69-16,13-10-125 15</inkml:trace>
  <inkml:trace contextRef="#ctx0" brushRef="#br0" timeOffset="90307.3964">9435 9662 725 0,'-2'-4'404'15,"-3"-4"-75"-15,3 4-185 16,0 4-61-16,-2 8-71 15,1 9-25-15,-2 28-21 16,3 25-2-16,2 39 10 16,1 25 9-16,11 38 32 15,-4 5-30-15,-8 25-13 16,-5-2-1-16,-14-13-19 16,4-3 48-16,-3-35 29 15,9-9 2-15,1-25 5 16,-6-17 9-16,10-30 15 15,-3-16 2-15,3-30 10 0,1-8-7 16,0-14-37-16,1-5-57 16</inkml:trace>
  <inkml:trace contextRef="#ctx0" brushRef="#br0" timeOffset="91756.5202">9506 11730 651 0,'6'-8'321'0,"8"-11"-99"16,1-2-41-16,4 7-72 15,-3 0-22-15,-2 12-33 16,-3 4-14-16,-8 9-5 16,-2 6-2-16,-3 10-12 15,-3 0 1-15,3 5-3 16,1 1-4-16,5-7-4 16,5-2-1-16,6-10 2 15,4-6 5-15,2-15 11 0,-3-5 1 16,3-14 1-16,-1-5-2 15,-3-3-8-15,-2 0-3 16,-10 7-5-16,-1 7-3 16,-4 12 4-16,0 8-8 15,-1 15-4-15,-4 8-1 16,5 12-6-16,0 4 6 16,6-1 2-16,2-4 2 0,6-8-92 15,2-11-118-15</inkml:trace>
  <inkml:trace contextRef="#ctx0" brushRef="#br0" timeOffset="91961.1484">9886 11672 736 0,'9'-2'370'16,"9"1"-88"-16,8 1-201 16,6-1-13-16,-2 1-40 15,0 2 25-15,-4 1-183 16</inkml:trace>
  <inkml:trace contextRef="#ctx0" brushRef="#br0" timeOffset="92115.553">9895 11725 778 0,'-1'7'402'0,"0"5"-124"15,11-1-97-15,7-3-35 0,8-4-56 16,7 1-21-16,3-2-43 16,2 0-16-16</inkml:trace>
  <inkml:trace contextRef="#ctx0" brushRef="#br0" timeOffset="92540.2041">10215 11611 955 0,'8'6'452'0,"10"7"-111"0,8 14-288 15,6 4-11-15,4 8-20 16,-4 1-4-16,-1-2 36 15,-4-2-73-15,-9-12-374 16</inkml:trace>
  <inkml:trace contextRef="#ctx0" brushRef="#br0" timeOffset="92706.7748">10440 11667 1488 0,'-14'9'600'0,"-17"15"-407"16,-3 3-62-16,1 6-86 16,2 2-4-16,3-4-150 0,6-2 317 15</inkml:trace>
  <inkml:trace contextRef="#ctx0" brushRef="#br0" timeOffset="92998.5977">10443 11404 1451 0,'-2'-8'586'0,"4"-10"-392"15,6 0-63-15,15 10-86 16,9 4-27-16,5 7-19 15,0 6-2-15,-14 12-4 16,-12 4-1-16,-26 10 5 16,-10 4 2-16,-1-2 7 15,4-5 8-15,17-12-2 16,9-10 1-16,19-8-3 16,9-6-6-16,15-1-27 15,0 0-56-15</inkml:trace>
  <inkml:trace contextRef="#ctx0" brushRef="#br0" timeOffset="93732.3311">9669 9611 562 0,'2'-8'289'16,"5"-10"-70"-16,3 0-30 16,6-4-42-16,6 4-15 15,-4 0-40-15,0 4-15 16,-9 11-34-16,-6 1-18 0,2 16-16 15,-8 2 1-15,3 14 3 16,0 3-1-16,0-2-3 16,3 2-2-16,7-7-1 15,2-6 0-15,9-10 5 16,-1-7 5-16,1-12 6 16,-2-7 4-16,-7-12 2 15,1-1-1-15,-5-2-3 16,-1 3-2-16,-5 10 5 15,-1 5 10-15,-3 6 1 16,-1 7-10-16,-2 7-17 16,2 7-14-16,1 11-7 15,1 1 6-15,6 0 4 16,1-4 2-16,6-5-88 16,6-3-94-16</inkml:trace>
  <inkml:trace contextRef="#ctx0" brushRef="#br0" timeOffset="93927.662">10050 9492 1085 0,'6'0'396'0,"12"-2"-317"16,3 2-48-16,11 3-31 15,4-3 4-15,1 1 8 16,-3 0-74-16</inkml:trace>
  <inkml:trace contextRef="#ctx0" brushRef="#br0" timeOffset="94076.7934">10103 9594 852 0,'-1'5'402'0,"1"2"-154"16,8 2-76-16,13-3-75 16,4-2-27-16,11 1 2 15,1-4-94-15</inkml:trace>
  <inkml:trace contextRef="#ctx0" brushRef="#br0" timeOffset="94273.4561">10380 9362 992 0,'0'0'434'0,"1"2"-189"16,5 14-180-16,2 10-35 16,0 11-11-16,-1 6-2 0,-2 4-6 15,-1-2 2-15,-1-3-16 16,0-4-66-16</inkml:trace>
  <inkml:trace contextRef="#ctx0" brushRef="#br0" timeOffset="94526.4304">10365 9359 568 0,'7'-14'371'0,"13"-9"7"15,3 5-143-15,12 16-104 16,0 6-40-16,0 12-42 15,-2 4-14-15,-18 7-6 16,-7 3-2-16,-20 8 3 16,-12 0-1-16,-8-4-4 15,2-1-1-15,4-14-14 16,10-2-6-16,16-8-19 0,4-1-6 16,11-1 1-16,6-6 0 15,7 3 13-15,6-4 3 16,2 0-27-16,2 1-58 15</inkml:trace>
  <inkml:trace contextRef="#ctx0" brushRef="#br0" timeOffset="94829.3927">10614 9149 983 0,'10'-8'456'15,"8"-3"-162"-15,10 2-182 16,1 6-44-16,0 8-29 16,-8 2-19-16,-8 5-10 15,-10 6-2-15,-13 2 1 16,1 6 2-16,-7-2-1 15,7-2-2-15,9-7-5 16,1-7-4-16,12-2-4 16,3-4 0-16,7 3-42 15,7 3-41-15,-2 3-413 16</inkml:trace>
  <inkml:trace contextRef="#ctx0" brushRef="#br0" timeOffset="95037.1119">10873 9433 1193 0,'-3'2'513'0,"-2"4"-248"0,4 9-170 16,2 8-49-16,6 7-16 15,2 2-9-15,0-3-9 16,-1-6-2-16,3-2-11 15,-2-5-47-15</inkml:trace>
  <inkml:trace contextRef="#ctx0" brushRef="#br0" timeOffset="95189.4521">10766 9525 1182 0,'1'0'464'0,"6"2"-326"15,7 2-49-15,8-3-56 16,10 6-12-16,12-5-12 16,1 3 2-16,0 2-171 15</inkml:trace>
  <inkml:trace contextRef="#ctx0" brushRef="#br0" timeOffset="95365.8898">11107 9481 1190 0,'1'0'521'0,"5"-2"-262"16,9 9-146-16,2 1-36 0,7 8-41 15,3 7-13-15,0-1-15 16,-3 6-2-16,-4-6-90 16,-3-2-88-16</inkml:trace>
  <inkml:trace contextRef="#ctx0" brushRef="#br0" timeOffset="95503.3921">11358 9513 979 0,'-8'-1'565'0,"-14"2"-50"16,-1 8-237-16,-3 10-146 16,-4 5-54-16,-2 3-58 15,-1 1 4-15,4-2-121 16</inkml:trace>
  <inkml:trace contextRef="#ctx0" brushRef="#br0" timeOffset="95829.9844">11300 9184 1341 0,'4'-7'543'0,"9"-2"-347"15,2-1-49-15,7 7-77 16,4 5-25-16,0 6-34 16,-3 5-11-16,-16 8-4 15,-7 2 0-15,-15 10 2 16,-4 2 3-16,3-3 6 15,6-5 0-15,12-11 1 16,12-6-3-16,17-6-4 16,9-3-1-16,13-4-17 15,4 1-48-15</inkml:trace>
  <inkml:trace contextRef="#ctx0" brushRef="#br0" timeOffset="100801.6531">11674 10641 885 0,'20'2'353'0,"27"3"-230"0,3-4-35 0,4 0-37 15,2 0-13-15,-8 1-60 16,1 1-93-16</inkml:trace>
  <inkml:trace contextRef="#ctx0" brushRef="#br0" timeOffset="100981.3039">11731 10823 500 0,'-4'1'313'0,"7"5"57"16,9-1-139-16,24-5-62 15,12 0-5-15,18-6-55 16,4 4-29-16,-3-1-29 0,-1 4 1 16</inkml:trace>
  <inkml:trace contextRef="#ctx0" brushRef="#br0" timeOffset="102015.3151">2107 12937 965 0,'12'0'326'16,"28"2"-306"-16,9-2-21 15,16 0 9-15,5 1 0 16,1-1-145-16</inkml:trace>
  <inkml:trace contextRef="#ctx0" brushRef="#br0" timeOffset="102219.1448">2198 13142 661 0,'0'0'386'0,"5"0"14"16,14 0-184-16,20-3-86 16,15 2 3-16,19-1-35 15,1-2-23-15,-6 5-25 16,-11 4-48-16</inkml:trace>
  <inkml:trace contextRef="#ctx0" brushRef="#br0" timeOffset="103407.22">3179 13160 1069 0,'0'-2'489'0,"3"1"-220"15,0-2-111-15,-3 2-95 16,0 1-26-16,0 0-24 15,0 0-75-15</inkml:trace>
  <inkml:trace contextRef="#ctx0" brushRef="#br0" timeOffset="103571.6836">3518 13182 1363 0,'-3'0'600'15,"1"-1"-322"-15,1 1-95 16,1 0-123-16,0 0-43 16,0 0-80-16,0-1-86 15</inkml:trace>
  <inkml:trace contextRef="#ctx0" brushRef="#br0" timeOffset="103706.2428">3754 13187 1284 0,'0'1'554'0,"0"2"-312"16,1-1-98-16,-1-2-92 15,0 0-87-15</inkml:trace>
  <inkml:trace contextRef="#ctx0" brushRef="#br0" timeOffset="103840.7542">4062 13135 1256 0,'-2'4'648'16,"-3"4"-203"-16,5 4-243 15,-6-2-67-15,6 2-131 0,3-2 346 16</inkml:trace>
  <inkml:trace contextRef="#ctx0" brushRef="#br0" timeOffset="104565.4211">2115 14828 1005 0,'-1'3'421'0,"-3"1"-235"16,9 1-82-16,17-1-68 15,5 2-9-15,23 0-14 16,3-3-6-16,8 1-7 16,4-2-48-16</inkml:trace>
  <inkml:trace contextRef="#ctx0" brushRef="#br0" timeOffset="104765.1834">2156 15009 961 0,'1'1'408'16,"13"3"-179"-16,12-1-72 16,21 0-30-16,10 0-3 15,7-1-40-15,-3 5-25 16,-16 2-56-16</inkml:trace>
  <inkml:trace contextRef="#ctx0" brushRef="#br0" timeOffset="107190.4268">3550 14847 379 0,'-13'8'227'0,"-17"9"9"16,-4-2-7-16,-13-9-15 15,-4-7-11-15,-2-13-31 16,5-10-36-16,14-9-49 16,7-5-19-16,17-6-33 0,10 2-7 15,15 4-2-15,10 3 1 16,20 12-5-16,11 8-7 16,9 14-10-16,3 8-2 15,-15 19-1-15,-13 15 6 16,-27 23 12-16,-11 12 5 15,-27 12 9-15,-5 1 1 16,-13-6-5-16,-1-8-3 16,5-22-17-16,-1-15-6 15,5-31-15-15,1-12-9 0,12-17 0 16,5-7 3-16,16-1 3 16,3 3 6-16,12 6 8 15,10 6-2-15,11 9 3 16,7 7 1-16,1 6-1 15,-4 9 3-15,-9 12 4 16,-3 4 2-16,-6 10-87 16,-3-3-57-16</inkml:trace>
  <inkml:trace contextRef="#ctx0" brushRef="#br0" timeOffset="107654.3189">3753 14696 861 0,'-1'-10'471'0,"0"-7"-109"15,1 10-187-15,1 7-51 16,0 20-81-16,5 9-31 15,-1 22 6-15,2 14 3 16,-1 9-3-16,0 0 0 0,-5-6 4 16,0-4 1-1,2-14-24-15,-3-9-43 0,3-17-72 16,2-15-39-16,5-20-39 16,5-11 13-16,7-13 54 15,4-2 34-15,4 3 55 16,3 2 25-16,-3 10 10 15,-7 4 8-15,-11 8 67 16,-8 8 12-16,-11 9 25 16,-6 3 7-16,-14 8-42 15,-3-2-4-15,-2 0-6 16,8 2-6-16,14 1-10 16,5-4 5-16,16-1-6 15,6-4-7-15,12-4-10 16,5 1-11-16,0 1-25 15,3-1-57-15</inkml:trace>
  <inkml:trace contextRef="#ctx0" brushRef="#br0" timeOffset="107987.4454">4131 15278 926 0,'6'6'412'0,"2"2"-201"16,11 2-97-16,6 0-17 16,4-2-39-16,-1-4-12 0,-1-8 0 15,-5-4 9-15,-8-9 6 16,-2-4-5-16,-9-3-10 16,-5-2-6-16,-9 0-4 15,-9 3 14-15,-6 14-26 16,-2 7-6-16,2 14-21 15,-1 9-23-15,4 8 7 16,3 3-1-16,14 4 15 16,6-1 8-16,16 0 17 15,7-5 8-15,8-9-1 16,6-5-1-16,3-9-2 16,-1-6 15-16,-3-7-36 15</inkml:trace>
  <inkml:trace contextRef="#ctx0" brushRef="#br0" timeOffset="109315.414">4671 14904 991 0,'-3'8'368'0,"-2"14"-270"0,0 11-25 15,0 2-10-15,1 4-1 16,0 5-9-16,0-6-26 15,-1-1-7-15,2-3-1 16,1-19 1-16,1-6 9 16,1-17 4-16,-2-9 2 15,-2-13-5-15,1-6-10 16,0-5-10-16,-1 2-3 16,2-1-2-16,-3 4 1 0,3 11 6 15,1 1 0-15,2 13-8 16,5 3-4-16,5 5-15 15,5 2-4-15,9-1 2 16,2 1 3-16,11 0 6 16,4 1 2-16,0 0 5 15,0 2 2-15,-16 2 3 16,-3-1 0-16,-13 3 2 16,-2 0-1-16,-1 4 8 15,-7 1 5-15,5 12 11 16,-2 2 10-16,-6 12 1 15,-1 8-3-15,-7 2-9 16,3 3-8-16,7-7 4 16,4-9-49-16,6-14-142 15</inkml:trace>
  <inkml:trace contextRef="#ctx0" brushRef="#br0" timeOffset="109804.2898">5316 14973 897 0,'-10'-3'421'0,"-18"-3"-169"16,0 5-42-16,1 1-79 15,-1 9-40-15,5 11-64 16,2 3-19-16,8 13-24 16,7-1-6-16,13 6 0 15,8-3 5-15,12-8 10 16,7-4 5-16,7-19 5 16,4-7 5-16,0-19 8 15,-8-10 3-15,-13-9 10 16,-5-4 3-16,-19 1 2 15,-5 2 2-15,-21 7-1 16,-14 5 5-16,-1 11 5 16,2 5-6-16,13 9-20 15,13 1-20-15,14 3-26 16,7-1-4-16,17 0 3 0,6-2 10 16,12-3 5-1,5 2 6-15,-5 0 20 0,-2 4 16 16,-8 3 21-16,-6-4 5 15,-5 3 2-15,-6-4-4 16,-6-6-22-16,-5-3-48 16</inkml:trace>
  <inkml:trace contextRef="#ctx0" brushRef="#br0" timeOffset="110812.7657">6529 14160 725 0,'-26'30'312'0,"-33"57"-147"16,-5 25-28-16,-1 41-28 15,3 27 13-15,7 25 1 16,12 12-11-16,26-6-14 15,13-15-31-15,25-33-36 16,8-27-4-16,14-37-10 0,3-24-48 16,7-31-220-16</inkml:trace>
  <inkml:trace contextRef="#ctx0" brushRef="#br0" timeOffset="111242.1543">6693 15098 869 0,'0'0'431'15,"2"-3"-171"-15,7-10-104 16,6-9-29-16,12-14-63 16,3-5-13-16,0-12 18 15,-1-4 18-15,-10 3 24 16,-6 7 17-16,-6 17-39 0,-4 12-22 15,-3 17-39-15,-1 8-27 16,-1 22 4-16,-4 13 1 16,5 23 0-16,3 9 1 15,3 10-5-15,6-1 1 16,-2-9 4-16,-2-6 26 16,6-17-112-16,-3-13-61 15</inkml:trace>
  <inkml:trace contextRef="#ctx0" brushRef="#br0" timeOffset="111617.9093">7416 15290 823 0,'-8'2'482'16,"-3"-1"-72"-16,11-2-201 0,7-2-29 16,25 0-78-16,16-2-25 15,29 4-13-15,15 1-11 16,1 2-19-16,-11 1-5 16,-22 0-42-16,-17-1-55 15</inkml:trace>
  <inkml:trace contextRef="#ctx0" brushRef="#br0" timeOffset="112739.196">8425 15314 872 0,'-11'5'381'0,"1"9"-208"15,19 5-113-15,47 4-68 16,38-3 2-16,62-6 35 15,42-5 21-15,59-15 28 16,24-9 26-16,31-10 6 16,3-3-12-16,-10-2-41 15,-25 2-22-15,-36 6-18 16,-27 7-2-16,-55 18-1 16,-19 9 2-16,-54 11-164 15</inkml:trace>
  <inkml:trace contextRef="#ctx0" brushRef="#br0" timeOffset="113141.0139">9609 14790 843 0,'5'-6'432'16,"2"-3"-149"-16,10 8-108 15,11 1-23-15,11 22-59 16,5 9-22-16,4 21-27 16,-5 8-14-16,-5-1-8 15,-1-7 0-15,-8-12-107 16,3-6-109-16</inkml:trace>
  <inkml:trace contextRef="#ctx0" brushRef="#br0" timeOffset="113342.765">10121 14803 979 0,'-4'-9'458'15,"-5"-5"-192"-15,-2 5-88 16,-5 11-69-16,-7 11-26 15,-15 17-21-15,-9 9 7 0,-10 17-22 16,-2 2-10 0,-3-2-23-16,2-1 14 0,12-13-112 15,7-7-73-15</inkml:trace>
  <inkml:trace contextRef="#ctx0" brushRef="#br0" timeOffset="113923.2426">8540 16092 669 0,'5'0'355'16,"7"0"-71"-16,1 11-175 15,3 12-35-15,8 21-17 16,0 9 10-16,2 15-10 15,-2 1-4-15,-10-16-7 16,-1-10-4-16,0-26 6 16,-3-11 16-16,1-20 28 15,-2-13 9-15,-1-21 1 16,0-9-14-16,-8-11-18 16,-2-6-1-16,0 1-31 15,-1-4-7-15,8-3-27 16,9 7-12-16,0 6 2 15,-1 13 0-15,-2 25 0 0,-5 8-28 16,-2 19-171-16</inkml:trace>
  <inkml:trace contextRef="#ctx0" brushRef="#br0" timeOffset="114251.8298">8836 15699 610 0,'14'0'204'0,"30"0"-187"16,24 1-4-16,53 5 60 16,24-2 30-16,55-3 44 15,20-2 23-15,32-9-19 16,6-5-23-16,14-12-44 16,-1-2-31-16,-31 6-36 15,-15 3 0-15,-67 12-39 16</inkml:trace>
  <inkml:trace contextRef="#ctx0" brushRef="#br0" timeOffset="114652.4395">11294 15616 1056 0,'0'5'463'15,"-5"3"-219"-15,2 22-161 0,-1 7-39 16,0 16-24-16,-1 4 0 15</inkml:trace>
  <inkml:trace contextRef="#ctx0" brushRef="#br0" timeOffset="115132.6229">9080 16019 714 0,'-2'-2'448'16,"1"-1"0"-16,-1 12-269 16,2 21-112-16,-4 11-24 15,-4 25 24-15,-2 8-8 16,-2 10-9-16,1-7 1 0,6-15-45 16,5-11-37-16,0-27-119 15,6-9-113-15</inkml:trace>
  <inkml:trace contextRef="#ctx0" brushRef="#br0" timeOffset="115414.8847">9024 16068 926 0,'14'-17'455'0,"11"-9"-154"0,15 11-154 15,6 7-46-15,11 14-54 16,-5 7-18-16,-14 12-23 15,-13 1 0-15,-19 13 7 16,-11 4 5-16,-14 9 2 16,-9 2 0-16,-10-7-15 15,1-6-6-15,4-16-15 0,9-7-4 16,13-8 0-16,8-2 1 16,9-5 6-16,8 3 13 15,15 0 9-15,6 1 5 16,8 4 4-16,-2-3-9 15,-2 0 4-15,-2-1-72 16</inkml:trace>
  <inkml:trace contextRef="#ctx0" brushRef="#br0" timeOffset="115718.377">9532 15967 814 0,'9'-12'411'0,"16"-10"-126"16,1 2-61-16,8 12-74 16,0 7-43-16,-3 8-45 15,-5 8-25-15,-11 8 12 16,-14 4 4-16,-16 8 1 15,-6 2 0-15,-5-7-27 16,5 0-10-16,17-5-10 16,4-9-3-16,15-2-1 0,6-5-1 15,9-6 18-15,5-2-52 16,5-2-116-16</inkml:trace>
  <inkml:trace contextRef="#ctx0" brushRef="#br0" timeOffset="116082.1165">10016 16106 1084 0,'-3'-3'492'0,"0"0"-267"16,1 3-39-16,2 0-89 15,2 14-37-15,6 56-7 16,-3-20-1-16,0 11-12 15,-2 4-1-15,-1-2-5 16,-1-9-4-16,0-16 3 16,0-12-13-16,1-13-128 0,1-8-69 15</inkml:trace>
  <inkml:trace contextRef="#ctx0" brushRef="#br0" timeOffset="116255.4044">9877 16358 1018 0,'1'-3'432'0,"9"-4"-210"15,8 1-84-15,19 1-45 16,10 2-21-16,12 3-39 16,5 2-15-16,-7 2 32 15,-9 0-65-15</inkml:trace>
  <inkml:trace contextRef="#ctx0" brushRef="#br0" timeOffset="116872.8927">10419 16170 1192 0,'3'4'452'0,"10"7"-321"0,4 10-25 15,16 5-16-15,6 11-20 16,6 8-31-16,1-1-10 16,-10 1 18-16,-8-6-42 15,-12-10-156-15</inkml:trace>
  <inkml:trace contextRef="#ctx0" brushRef="#br0" timeOffset="117054.1241">10773 16243 975 0,'-7'0'494'0,"-7"0"-135"15,-2 4-151-15,-7 10-121 16,0 4-16-16,-14 13-29 15,-5 6-13-15,-3 12-17 16,-3 0-26-16,5-5-198 16</inkml:trace>
  <inkml:trace contextRef="#ctx0" brushRef="#br0" timeOffset="117486.0225">10757 15872 648 0,'3'-5'368'0,"3"-3"-52"16,3-1-74-16,12 4-76 16,1 4-33-16,10 2-42 15,-1 7-10-15,-8 7 2 16,-10 2 4-16,-18 12-1 15,-7 2-4-15,-10 7-27 16,-1-4-19-16,9-8-20 16,6-4-4-16,11-14-2 15,10-3 1-15,11-7 1 16,7-5-1-16,12-11-4 16,6 5 10-16,3-9-18 0</inkml:trace>
  <inkml:trace contextRef="#ctx0" brushRef="#br0" timeOffset="118034.6937">11424 14184 993 0,'0'-3'412'0,"4"-2"-217"15,16 17-168-15,13 17-26 16,20 48-16-16,8 28 5 16,-1 60 12-16,-13 31 8 15,-27 39 15-15,-18 17 1 0,-29-3-3 16,-5-12-2-16,-7-37-4 16,-1-27-2-16,7-39 3 15,1-19 3-15,2-40 5 16,2-14 2-16,4-35-81 15,7-12-110-15</inkml:trace>
  <inkml:trace contextRef="#ctx0" brushRef="#br0" timeOffset="118307.7982">12266 15354 1488 0,'-6'7'658'0,"-7"3"-312"16,1 2-220-16,2 0-25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5:27:37.346"/>
    </inkml:context>
    <inkml:brush xml:id="br0">
      <inkml:brushProperty name="width" value="0.05292" units="cm"/>
      <inkml:brushProperty name="height" value="0.05292" units="cm"/>
    </inkml:brush>
  </inkml:definitions>
  <inkml:trace contextRef="#ctx0" brushRef="#br0">13556 13289 666 0,'-8'9'297'0,"-6"11"-160"16,1 3-16-16,9-2-43 16,1-2-27-16,10 0-29 15,5-3-1-15,6-7 22 16,3-1 1-16,3-7 24 15,-4-6 16-15,0-6 7 16,-6-1 3-16,-8-7 7 16,1 1-4-16,-12-2-7 15,4 2-9-15,-7 4-23 16,-3 1-11-16,-9 7-23 16,-4 5-8-16,-4 6-17 15,5 6-9-15,6 5-11 16,3 4-3-16,10 4 0 15,2-2 1-15,8-1 6 16,5-6 2-16,11-4 5 0,4-1 3 16,3-7 5-16,-2-3 3 15,-5-3 11-15,-6-9 5 16,-6-1 15-16,-7 1 14 16,-9-9 4-16,-4 5 1 15,-5 1-1-15,-1 3-14 16,0 11-10-16,-2 1-7 0,2 5-19 15,0 2-9-15,2 3-8 16,7 2 1-16,7-3 4 16,5 2 5-16,4-6 7 15,6-2 1-15,-1-3 8 16,-1-1 11-16,-7-2 19 16,-6-2 2-16,-2-1-1 15,-5 1-21-15,5 1-170 16</inkml:trace>
  <inkml:trace contextRef="#ctx0" brushRef="#br0" timeOffset="382.5037">14102 13035 877 0,'-6'3'361'0,"-3"-1"-215"16,14 4-94-16,17 0-44 15,9 2-12-15,21-3 4 16,9-2 5-16,16-4 8 16,13-4 1-16,-2-2-2 15,-4 6 4-15,-22 2-73 16,-12 4-78-16</inkml:trace>
  <inkml:trace contextRef="#ctx0" brushRef="#br0" timeOffset="576.3983">14585 13077 401 0,'-8'3'288'0,"-10"8"53"15,-3 2-126-15,9 11-76 16,1 7-20-16,3 10-40 0,3 8-4 15,2 5-13-15,2-4-13 16,1-4-14-16,5-4-6 16,3-9-10-16,1-5 5 15,3-6-113-15,1-2-104 16</inkml:trace>
  <inkml:trace contextRef="#ctx0" brushRef="#br0" timeOffset="794.7309">14752 13404 1003 0,'-4'7'509'16,"-4"4"-160"-16,-1 6-184 16,0-1-36-16,5 7-77 15,6 4-20-15,3-4-20 16,4-5-5-16,7-4-2 15,1-4 0-15,11-7-2 16,-5-2-14-16,1-1-141 16</inkml:trace>
  <inkml:trace contextRef="#ctx0" brushRef="#br0" timeOffset="1282.6986">15646 13340 1114 0,'-8'0'489'0,"-14"0"-273"16,1 3-58-16,0 8-88 15,2 4-29-15,7 4-38 16,7 9-8-16,8 4-6 16,10-3-10-16,4 0 11 15,0-7 5-15,3-13 7 16,-1 1 2-16,3-10 11 16,-8-4 9-16,-6-2 20 0,-7-10 5 15,-11-1-1 1,0 2-8-16,-5 3-25 0,-12 3-32 15,11 12-135-15,-1-2-152 16</inkml:trace>
  <inkml:trace contextRef="#ctx0" brushRef="#br0" timeOffset="1565.6267">15793 13400 804 0,'0'-1'488'15,"0"-2"-62"-15,-4 3-231 16,3 0-43-16,0 0-93 16,-4 7-18-16,-2 16-23 15,1 28-9-15,20-24-8 16,2-6 1-16,7-6 1 16,4-3 3-16,3-12 13 15,1-1 23-15,-6-12 37 16,1-2 10-16,-10-4-2 15,-1 0-18-15,-7 3-34 16,-8 0-11-16,-1 3-30 16,-4 3-47-16,-1 2-146 15,3 3 18-15</inkml:trace>
  <inkml:trace contextRef="#ctx0" brushRef="#br0" timeOffset="1765.5354">16159 13316 1152 0,'-1'11'477'16,"2"17"-296"-16,6 8-39 0,0 13-75 15,0 3-21-15,1 15-26 16,-7 0-7-16,2-4-3 16,2 1-1-16,-3-16 4 15,2-9 21-15,-2-15-101 16,-2-6-87-16</inkml:trace>
  <inkml:trace contextRef="#ctx0" brushRef="#br0" timeOffset="1923.6064">16236 13581 619 0,'13'0'415'0,"15"-6"50"15,4 1-222-15,7 3-132 16,-3 0-35-16,-7-2-86 16,-2 4-309-16</inkml:trace>
  <inkml:trace contextRef="#ctx0" brushRef="#br0" timeOffset="2483.4892">16524 13212 539 0,'0'-11'321'15,"2"-8"-27"-15,1 3-80 16,-1 10-91-16,5 6-41 16,-6 14-60-16,9 12-18 0,6 23-13 15,-5 8 1-15,5 14 13 16,-11 1 6-16,-2 0-32 16,-1-9-55-16</inkml:trace>
  <inkml:trace contextRef="#ctx0" brushRef="#br0" timeOffset="2832.2393">16508 13237 772 0,'15'-19'384'15,"6"-16"-161"-15,12 13-92 16,1 9-46-16,-1 11-61 15,6 7-10-15,-13 6-7 0,-4 5 3 16,-18 6 12-16,-7 1 3 16,-14 3 4-16,-2-5 0 15,1-5-4-15,2-7-1 16,4-9-19-16,6-7-10 16,16-6-22-16,1-2-6 15,17 4-1-15,2 3 5 16,3 8 10-16,1 7 4 15,-10 11 21-15,-9 7 15 0,-20 9 27 16,-8 3 5-16,-14-3-3 16,-2-4-6-16,1-7-61 15,3-12-63-15</inkml:trace>
  <inkml:trace contextRef="#ctx0" brushRef="#br0" timeOffset="3316.8809">17248 13336 490 0,'-5'8'335'0,"-10"14"67"15,-6 3-123-15,-6 2-80 16,-3 1-44-16,0-7-80 15,-1-5-24-15,7-10-22 16,-1-5-3-16,-1-9-7 0,6-4-6 16,0-9-17-16,8 1-13 15,12-2-19-15,4-3-4 16,9 6-4-16,5 3 1 16,4 15 7-16,1 4 3 15,-2 17 22-15,3 5 10 16,-7 3 15-16,2 2 4 15,5-6-4-15,-6-3-1 0,8-6-3 16,-3-2 2-16,-2-8 5 16,-4-8 0-16,-2-10 5 15,-1-9-1-15,-3 0 0 16,1-2-1-16,0 1-12 16,0 2-1-16,-3 7 3 15,0 8-3-15,-5 13 12 16,-1 7 2-16,1 12-7 15,-1 2 0-15,1 1-7 16,-1-3-3-16,1-4-4 16,0-4-36-16,0-2-143 15</inkml:trace>
  <inkml:trace contextRef="#ctx0" brushRef="#br0" timeOffset="3468.0391">17308 13116 1210 0,'-2'-2'463'0,"-1"-6"-347"0,3 8-68 16,2 1-65-16,4 4-82 16</inkml:trace>
  <inkml:trace contextRef="#ctx0" brushRef="#br0" timeOffset="3666.7713">17509 13283 483 0,'13'27'262'16,"11"18"-78"-16,-1 4-88 15,-1-4-27-15,1-2-6 16,-1-8 17-16,-5-16 58 16,2-4 35-16,-5-15 24 15,-1-10 3-15,-2-7-34 16,-3-4-29-16,-4-8-61 15,-1 5-28-15,0-2-36 16,0 0-54-16,6 4-197 16</inkml:trace>
  <inkml:trace contextRef="#ctx0" brushRef="#br0" timeOffset="4182.4789">18092 13274 794 0,'-11'-3'398'0,"-10"-3"-119"16,1 6-172-16,3 5-41 16,1 5-49-16,7 5-12 0,9 3-17 15,4 3-5-15,11-2 5 16,2-4 3-16,-4-5 11 15,8-1 4-15,-1-5 6 16,-5-2 3-16,-1-2 8 16,-8-4 5-16,-8 0 2 15,-6-2-2-15,-13 3-9 16,-1-1-7-16,3 9-4 16,-1 5-1-16,9 10-5 15,-1 4-2-15,4-1-10 16,12 7-4-16,7-5 0 15,4-4 2-15,12-1 8 16,-8-11 4-16,10-7 6 16,1-2 4-16,0-9 8 15,1-6 7-15,-7-8 22 16,-1-5 5-16,-7 2-3 16,-2 3 5-16,-8 5 5 15,-2 10 3-15,-4 8 1 0,-3 7-12 16,-1 8-31-16,0 3-13 15,3 2-7-15,2 4 0 16,10-3-16-16,-1-1-54 16,6-3-258-16</inkml:trace>
  <inkml:trace contextRef="#ctx0" brushRef="#br0" timeOffset="4682.3988">19148 13326 770 0,'1'6'359'0,"-2"12"-114"0,-2 5-35 16,-10 12-34-16,-5 3-15 15,-4-2-55-15,1-3-25 16,-5-10-33-16,8-4-7 15,-1-15-2-15,-6-7-2 16,9-12-7-16,-4-7-8 16,3-4-18-16,6 2-8 15,10-5-15-15,0 2-3 16,10 1-4-16,8 5 0 16,-1 6 2-16,2 4 0 0,-5 12 11 15,1 6 5-15,4 14 8 16,6 3 2-16,5 8-2 15,-2-2 1-15,3-2 2 16,-3-4-18-16,-4-5-144 16,0-4-103-16</inkml:trace>
  <inkml:trace contextRef="#ctx0" brushRef="#br0" timeOffset="4938.973">19266 13382 943 0,'2'3'441'0,"3"4"-150"16,5 4-198-16,5 9-21 15,2 6-37-15,2 2-13 16,-2-1-9-16,-1-7-1 16,-2-8 4-16,1-3 11 15,0-3 17-15,-1-3 4 16,-2-7 12-16,1-6 3 15,-5-7-5-15,3 0-1 16,-1 2-12-16,-7-2-13 16,2 3-1-16,-5-2-52 15,6 1-37-15</inkml:trace>
  <inkml:trace contextRef="#ctx0" brushRef="#br0" timeOffset="5724.6698">20299 13267 1013 0,'24'14'340'0,"26"21"-330"16,3 6 4-16,1 11 6 16,-11-2 0-16,-10-9 1 15,-3-6 4-15,-10-9-84 16,-1-6-147-16</inkml:trace>
  <inkml:trace contextRef="#ctx0" brushRef="#br0" timeOffset="5915.1682">20644 13409 852 0,'-7'0'428'0,"-8"0"-142"16,-1 7-115-16,-5 1-82 16,-1 5-24-16,-8 4-13 15,0 1-13-15,-2 5-18 0,-4-1-6 16,4-2-8-16,1-5 4 15,6-4-98-15,9 3-94 16</inkml:trace>
  <inkml:trace contextRef="#ctx0" brushRef="#br0" timeOffset="6335.5202">20901 13280 1159 0,'0'0'452'0,"3"5"-336"16,2 4-62-16,19 14-54 16,1 2 0-16,10 4 12 15,5 0 7-15,1-6-5 16,-1-1-2-16,-10-10 3 16,-8-5 3-16,-11-1 5 15,-5-5 1-15,-6 3 10 0,-1-1 0 16,0-3-7-16,-1 0-4 15,-28 5-18-15,-33 12-5 16,33 0-1 0,0 3-3-16,10-2-1 0,3-1 1 15,7-8-91-15,7-1-103 16</inkml:trace>
  <inkml:trace contextRef="#ctx0" brushRef="#br0" timeOffset="6708.2029">21302 13361 1022 0,'0'0'440'16,"-2"0"-216"-16,17 11-160 15,6 8-40-15,12 6-15 16,1 4-2-16,-1-3-2 16,-2-3 3-16,-1-8 2 15,0-3 1-15,-3-6 2 16,-1-2 2-16,-7-4-15 0,-6-4 1 16,-10-2 1-16,-5-1-1 15,-15 1 13-15,-7 2-2 16,-4 4 1-16,-2 5-1 15,0 7-3 1,0 4-1-16,0-2-8 0,5 2 0 16,10-1-4-16,8-2-2 15,9-3-33-15,3-4-54 16</inkml:trace>
  <inkml:trace contextRef="#ctx0" brushRef="#br0" timeOffset="6985.5435">21898 13107 709 0,'-4'-5'448'0,"-2"3"-31"16,1 4-250-16,0 18-144 15,5 9-4-15,-2 16 34 16,-5 9 10-16,0 19-5 16,-1 4-18-16,4-1-20 15,0-12-7-15,8-16-2 0,-1-13 1 16,6-14-12-16,3-4-44 16,-10-13-171-16,3-8-166 15</inkml:trace>
  <inkml:trace contextRef="#ctx0" brushRef="#br0" timeOffset="7314.7451">21861 13120 837 0,'5'-10'366'0,"10"-9"-152"16,5 3-87-16,21 17-58 15,4 3-10-15,12 17-39 16,9 11-10-16,-9 4-10 15,-12 7 1-15,-33 4 9 16,-20-2 3-16,-30 4 10 16,-10-2 2-16,-3-8-2 15,5-3 0-15,16-13 1 16,2-13-2-16,13-5-7 16,7-5-10-16,9 0-19 15,10 7-9-15,9 0 9 16,3 0 6-16,12 4 12 15,5 4 10-15,8 2-5 16,-2 3-2-16,-5-3 1 16,-3-3 3-16,-4-2-61 15</inkml:trace>
  <inkml:trace contextRef="#ctx0" brushRef="#br0" timeOffset="7631.4527">22549 13031 690 0,'11'-15'338'0,"11"-19"-79"15,6 6-72-15,9 10-58 16,2 8-31-16,4 16-71 15,2 13-19-15,-9 14-23 16,-12 3 3-16,-24 7 9 16,-9 1 3-16,-17 2 10 15,-1 0 1-15,4-2 0 16,-3-7-2-16,9-8 0 16,9 0-17-16,5-8-49 15,4-3-46-15,4-7-196 16</inkml:trace>
  <inkml:trace contextRef="#ctx0" brushRef="#br0" timeOffset="7788.1593">22737 13656 1303 0,'-1'1'566'0,"-2"-1"-282"15,0 0-171-15,2 0-43 16,0 0 387-16</inkml:trace>
  <inkml:trace contextRef="#ctx0" brushRef="#br0" timeOffset="9198.5062">13660 14852 519 0,'-4'-3'323'0,"-2"-4"-50"0,1 2-91 15,-5 2-30-15,-1 0-70 16,0 3-23-16,-4 2-34 16,6 1-16-16,1 5-11 15,2 2-5-15,8 2-1 16,3 2-2-16,8 1 2 15,4 1 3-15,9-5 2 16,-9-6 3-16,5-2 8 16,-6-8 8-16,-9-6 27 15,0-1 15-15,-12-10 21 16,-1 2 2-16,-6 1-9 16,-1 0-10-16,-7 8-27 15,-4 3-9-15,-1 8-24 0,-2 6-6 16,7 3-10-1,5 6-4-15,9 1-1 0,5-2 2 16,9 2 1-16,1-2 5 16,9-5 6-16,0 3 1 15,1-9 4-15,1-2 2 16,-3-1 5-16,1-6 2 16,-6-3 4-16,-4-5 4 15,-3-3 2-15,-5-3 1 16,-7 2-1-16,1 3-3 0,-8 1-4 15,-1 5-5-15,2 8-11 16,0 1-5-16,5 15-11 16,1 3-2-16,1 5 3 15,2 0 2-15,5 2 7 16,4-7 4-16,9-4 4 16,0-5 2-16,0-7 16 15,-5-2 17-15,-3-12 30 16,2-1 9-16,-8-9 14 15,0-2-10-15,0-2-20 16,-6 2-10-16,-3 8-26 16,-1 6-12-16,-4 10 0 15,-1 8-56-15,1 9-49 16</inkml:trace>
  <inkml:trace contextRef="#ctx0" brushRef="#br0" timeOffset="10011.5652">13642 14863 426 0,'-7'-4'294'0,"-5"-3"-7"0,-6 3-102 16,1 3-28-16,0 1-83 15,1 7-39-15,5 2-31 16,0 0-7-16,5 0-6 15,6 3 2-15,7 3 5 16,6 1 2-16,11 5 2 16,-2-6-2-16,5-7 3 15,2-5 2-15,-3-9 10 16,1-1 12-16,-7-9 30 16,-5-2 21-16,-7-4 34 15,-5-3 13-15,-5 0 14 16,-5 2-9-16,-8 5-25 15,-6 4-24-15,-7 7-47 16,0 4-17-16,4 11-22 16,-1 3-7-16,5 5-4 15,2 2-2-15,5-2 1 0,10 0 2 16,14-3 4-16,1-3 4 16,11-3 3-16,-1-2 19 15,1-2-111-15,0-3-269 16</inkml:trace>
  <inkml:trace contextRef="#ctx0" brushRef="#br0" timeOffset="10466.5149">14099 14579 750 0,'0'-2'366'0,"1"1"-81"15,22 0-188-15,9 1-26 16,22 2-19-16,8-4-14 0,10-2-23 16,8-1-6-16,-8 1-2 15,-2 4 5-15,-26 4-67 16,-16 5-72-16</inkml:trace>
  <inkml:trace contextRef="#ctx0" brushRef="#br0" timeOffset="10674.9049">14460 14599 797 0,'-5'2'385'16,"-2"2"-144"-16,5 11-122 16,1 2-17-16,2 16-27 15,2 6-4-15,0 14-16 16,-2 3-13-16,0-3-20 15,0-2-8-15,4-9-23 16,0 0-30-16,3-11-161 16,-1-3-181-16</inkml:trace>
  <inkml:trace contextRef="#ctx0" brushRef="#br0" timeOffset="10887.3295">14757 14854 707 0,'-5'-3'433'0,"2"3"15"16,-4 1-243-16,4 9-101 15,1 5-32-15,1 9-42 16,1 3-7-16,6 5-14 16,6 2-3-16,-2-13-3 15,3-4-1-15,0-5 10 16,-1-11-45-16,3 5-285 15</inkml:trace>
  <inkml:trace contextRef="#ctx0" brushRef="#br0" timeOffset="11376.8621">15678 14879 563 0,'-8'-5'342'16,"-5"-5"-6"-16,0 5-172 15,-1 5-29-15,1 4-55 16,-1 6-33-16,5 6-40 15,6 5-11-15,6 6-14 16,4-4-2-16,7 3 6 16,3-2 5-16,3-9 9 15,2-1 4-15,-9-13 12 16,0-1 10-16,-11-3 23 16,-5-6 3-16,-6 1-7 15,-11-2-10-15,-3 1-65 0,1 1-67 16</inkml:trace>
  <inkml:trace contextRef="#ctx0" brushRef="#br0" timeOffset="11697.5401">15917 14849 1027 0,'-4'0'416'0,"0"3"-264"16,-2 8-48-16,-1 4-50 16,2 8-13-16,4 3-19 15,0 2-8-15,7-4-11 16,5 0 0-16,9-5 5 16,2-6 8-16,6-4 15 15,0-7 5-15,-3-2 15 16,-3-6 6-16,-5-3-2 15,-3-6-2-15,-9-6-13 16,0-3-10-16,-5-4-12 16,-2 3-24-16,-4 4-91 15,1 9-71-15</inkml:trace>
  <inkml:trace contextRef="#ctx0" brushRef="#br0" timeOffset="11917.3151">16219 14828 1046 0,'-1'3'468'15,"0"6"-219"-15,1 6-86 16,0 11-87-16,3 9-15 16,4 11-28-16,1 5-4 0,-2 6-15 15,0 6-5 1,-6-9-2-16,0-2-2 0,2-9-5 15,0-8-33-15,0-7-125 16,0-3-103-16</inkml:trace>
  <inkml:trace contextRef="#ctx0" brushRef="#br0" timeOffset="12081.8522">16260 15095 834 0,'6'-5'403'0,"13"0"-144"16,8 5-155-16,11 5-85 15,3 0-14-15,1 1 2 16,-1-3-74-16</inkml:trace>
  <inkml:trace contextRef="#ctx0" brushRef="#br0" timeOffset="12464.2315">16589 14576 938 0,'3'5'352'0,"-1"15"-250"15,-2 8-63-15,2 20-16 16,0 13 5-16,4 17-4 16,3 1-1-16,-3-5-10 15,1-6 0-15,-4-16 4 0,-4-13-56 16,2-10-211-16</inkml:trace>
  <inkml:trace contextRef="#ctx0" brushRef="#br0" timeOffset="12846.8447">16532 14651 658 0,'17'-20'335'0,"8"-20"-73"0,6 10-128 16,0 4-34-16,3 14-44 15,-2 13-31-15,-6 10-17 16,-8 7 8-16,-22 6 12 15,-12 1 5-15,-10 9-6 16,-5-3-4-16,-6-4-8 16,11-5-10-16,12-11-34 15,9-3-16-15,17-8-7 16,4 0 4-16,6-4 24 16,10 2 8-16,10 6 2 15,3 5 1-15,0 5 6 16,-8 2 3-16,-17 4 35 15,-12 5 16-15,-16 3 26 16,-12 4 7-16,-13-6-16 16,-5-6-11-16,-6-11-22 0,3-4-6 15,11-8-42-15,10 0-43 16,13-1-121-16,6-3-104 16</inkml:trace>
  <inkml:trace contextRef="#ctx0" brushRef="#br0" timeOffset="13364.1758">17281 14769 1023 0,'-7'8'430'0,"-9"14"-229"15,-6 3-23-15,-6-2-58 16,-3 2-18-16,-1-9-46 15,3-4-15-15,1-9-14 16,6-6-5-16,0-11-11 16,0 0-6-16,9-3-12 15,2 3-8-15,10 0-12 16,2-2-4-16,13 4-1 16,-1 0 4-16,6 4 7 15,8 6 3-15,-11 2 8 16,9 4 1-16,-4 10 6 15,0 2 0-15,2 8 4 0,-7-1 2 16,1 3 1-16,-2-3 0 16,5-3-1-16,0 0 1 15,-4-9 0-15,2-1 2 16,-2-13 2-16,0-4 0 16,2-9 0-16,-2-1-3 15,-2-1-10-15,2-1-1 16,-1 2-1-16,-6-2 2 15,0 7 7-15,-1 3-1 16,-7 5 0-16,4 6 2 16,0 10 4-16,-4 2 1 15,3 8 1-15,1 3-3 0,0 3-3 16,0-4 0-16,-1-3-22 16,-3-9-51-16,-4-4-427 15</inkml:trace>
  <inkml:trace contextRef="#ctx0" brushRef="#br0" timeOffset="13533.3816">17442 14571 1276 0,'-2'-8'542'16,"-5"-5"-295"-16,7 5-173 15,0 6-45-15,8 5-109 0,3 3 168 16</inkml:trace>
  <inkml:trace contextRef="#ctx0" brushRef="#br0" timeOffset="13947.5011">17567 14734 800 0,'3'0'367'0,"1"2"-126"15,4 7-90-15,4 13-69 16,-1 6 4-16,7 8-24 16,-4 0-8-16,-1-2-7 15,2-7-8-15,-3-9 1 16,2-8 9-16,-1-16 11 0,-1-5 0 15,1-13-9-15,2-3-12 16,-4-3-19-16,0 3-4 16,-4 5 0-16,-2 3-50 15,-2 10-156-15</inkml:trace>
  <inkml:trace contextRef="#ctx0" brushRef="#br0" timeOffset="14497.6586">18144 14768 477 0,'-9'-4'331'0,"-6"-8"52"15,-2 4-144-15,2 2-118 16,-6 3-28-16,5 3-59 15,4 4-22-15,10 4-18 16,4 3-5-16,7-1-2 16,-3 1 3-16,8 0 6 15,3-3 4-15,2-1 5 16,0-2 4-16,-2-6 5 16,-6-1 3-16,-7-1-3 15,-3 0-6-15,-12 4-10 16,-3 0-3-16,-6 5-4 0,0 2 4 15,2 4 1-15,2 2-2 16,6 6 0-16,2 2 4 16,9 0 11-16,1-3 7 15,6 1 11-15,4-5 3 16,3-8 2-16,7 3-2 16,1-10-5-16,0-2-3 15,4-7-2-15,-6-10-2 0,2-4 0 16,-3-3-2-16,-2-1-3 15,-3 0 0-15,-7 7-2 16,-2-1 0-16,-6 12 6 16,1 5 1-16,-2 10-3 15,-2 8-3-15,3 8-10 16,-1 4-2-16,2 3 0 16,5 3 0-16,3-2 13 15,3-5-59-15</inkml:trace>
  <inkml:trace contextRef="#ctx0" brushRef="#br0" timeOffset="15030.316">19351 14766 643 0,'-10'17'365'0,"-6"11"-58"0,-6 8-144 16,-1 1-20-16,-4-5-61 16,0-3-20-16,0-13-22 15,-2-6-3-15,2-12-6 16,0-6-4-16,3-7-12 15,3-6-7-15,8-3-11 16,1-2-7-16,9 2-9 16,7 2-1-16,5 3 24 15,8 6 10-15,5 5 17 16,-3 8 5-16,10 8-10 0,-4 6 2 16,1 9-2-16,1 3-1 15,-5 4-6-15,-1 2-5 16,-2-5-7-16,0-3-14 15,-2-5-114-15,-3-4-83 16</inkml:trace>
  <inkml:trace contextRef="#ctx0" brushRef="#br0" timeOffset="15312.8335">19450 14843 789 0,'-1'-3'408'0,"5"2"-108"15,3 3-121-15,-7-2-95 16,0 0-15-16,11 19-15 16,31 35-11-16,-29-28-16 15,-10-6-6-15,1-4-5 16,1-6 9-16,-5-8 24 16,7 2 9-16,-2-6 18 15,-3-2-5-15,6 3-15 16,-5-7-5-16,2-1-18 15,4-3-5-15,0-6-10 16,3-2-4-16,2-1-6 16,-3-2 9-16,1 3-87 15,-1-2-66-15</inkml:trace>
  <inkml:trace contextRef="#ctx0" brushRef="#br0" timeOffset="16189.496">20568 14432 616 0,'0'0'331'0,"0"-2"-44"16,-2 5-103-16,2-3-48 15,0 3-53-15,-1 25-55 16,-1 48-21-16,-2-24 4 15,2 10 2-15,1 5-4 16,1 2-1-16,2-4 1 16,4-11-7-16,1-7-38 0,1-23-199 15</inkml:trace>
  <inkml:trace contextRef="#ctx0" brushRef="#br0" timeOffset="16615.77">20487 14575 716 0,'8'-20'330'16,"5"-15"-131"-16,17 5-54 15,5 6-23-15,7 12-34 0,5 12-34 16,1 16-37-16,4 10-7 16,-16 3-3-16,-8 2 3 15,-25 4 2-15,-14-3 2 16,-14 12 1-16,-6-3-2 16,-7-5-42-16,3 0-42 15,-1-11-31-15,5-5-2 16,6-10 44-16,8-6 39 0,9-4 34 15,2-7 9-15,10-4 6 16,5 1 6-16,14 0 10 16,7 3-6-16,10 9-3 15,3 6-6-15,-1 9-13 16,6 5-1-16,-11-1 2 16,-8-4 2-16,-4-2-104 15</inkml:trace>
  <inkml:trace contextRef="#ctx0" brushRef="#br0" timeOffset="17080.8001">21115 14771 1090 0,'5'1'388'15,"13"0"-320"-15,8 0-30 16,17-1-6-16,13 1 0 16,8 0-4-16,0 0-4 15,-3 2-4-15,-6-3 1 0,-10-1-3 16,-6-1 1-16,-13-1-8 15,-10 1-26-15,-8-2-39 16,-5 1-3-16,-6-4-4 16,-4-1 25-16,-2-3 29 15,-4 0 0-15,6 2 0 16,4 3-5-16,4 1 1 16,5 4 8-16,4 6 11 15,3-1 7-15,3 8 12 16,0-1 11-16,-5 2 18 15,-5 3 14-15,-9 2 20 16,-9 2-9-16,-5 1-15 16,-3-3-13-16,8-5-91 15,6-2 204-15</inkml:trace>
  <inkml:trace contextRef="#ctx0" brushRef="#br0" timeOffset="17713.6182">22327 14707 399 0,'6'0'302'15,"5"-1"10"-15,-12 3-78 16,-5 6-15-16,-13 6-49 16,-8 5-16-16,-8-3-54 15,-6-2-27-15,-2-9-32 16,2-2-9-16,6-7-11 15,4-5-4-15,10-5-11 16,5-4-5-16,6-2-9 16,8 3-4-16,4 0-2 15,5 0 1-15,7 4 5 16,1-2 1-16,5 8 4 16,3 2 3-16,3 7 4 0,-2 4 3 15,1 6-2-15,-2 1-1 16,6 7-4-16,-1 3 0 15,5 0 0-15,4 5 1 16,-5-7 0-16,3-2 1 16,-7-7 2-16,4-5 2 15,-1-11 7-15,1-5 4 16,-2-8 6-16,-9-4 2 0,-2 0 4 16,-8-3 3-16,-6 4 5 15,-8 1-1-15,-14 0-4 16,-5 7-6-16,-10 0-12 15,-2 4-5-15,8 6-10 16,-9-1-4-16,10 5-17 16,4 7-15-16,-1 4-19 15,14 7-22-15,0 8-35 16,0 1-122-16</inkml:trace>
  <inkml:trace contextRef="#ctx0" brushRef="#br0" timeOffset="18253.5284">23095 14277 588 0,'2'-13'294'0,"5"-8"-89"16,6 2-45-16,7 8-57 16,7 7-24-16,12 6-31 15,5 6-24-15,3 11-23 16,-4 1 2-16,-11 5-1 15,-4 5 2-15,-23 2 1 16,-7 5 3-16,-17 6 12 16,-9 2 21-16,-11-2 23 15,-1-3 3-15,7-7-8 16,3-4-20-16,19-7-25 0,6-4-9 16,8-7-3-16,5 1-22 15,9-2-115-15,0 1-97 16</inkml:trace>
  <inkml:trace contextRef="#ctx0" brushRef="#br0" timeOffset="18429.9847">23220 14975 1288 0,'1'1'509'0,"-1"3"-328"15,0 2-67-15,-1-6-36 16,0 0-19-16,0 0-85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0:57:40.779"/>
    </inkml:context>
    <inkml:brush xml:id="br0">
      <inkml:brushProperty name="width" value="0.05292" units="cm"/>
      <inkml:brushProperty name="height" value="0.05292" units="cm"/>
    </inkml:brush>
  </inkml:definitions>
  <inkml:trace contextRef="#ctx0" brushRef="#br0">5249 14679 1006 0,'-2'0'464'16,"-6"6"-208"-16,1 7-79 16,0 10-84-16,3 13-30 15,0 11-27-15,4 4-8 16,2 3-8-16,1-6-4 15,0-7-2-15,-2-4 2 16,2-7 5-16,-1-4-25 0,-1-9-127 16,0-7-97-16</inkml:trace>
  <inkml:trace contextRef="#ctx0" brushRef="#br0" timeOffset="165.5511">5063 14961 1166 0,'0'-1'476'0,"10"1"-285"16,7-4-60-16,20-2-52 15,8 4-19-15,12-5-31 16,7 5-8-16,-3-5-36 16,-3-1-69-16</inkml:trace>
  <inkml:trace contextRef="#ctx0" brushRef="#br0" timeOffset="722.7557">5767 14912 771 0,'-1'-3'390'0,"-3"-6"-115"16,-3-4-45-16,-3-2-77 15,-4-1-35-15,-3 1-44 16,1 5-8-16,-4 3-13 15,2 4-10-15,3 4-28 16,-1 5-17-16,5 11-24 16,1 4-4-16,8 7 0 15,2 2 3-15,6-6 8 16,6-1 5-16,4-9 7 16,4-1 2-16,3-9 3 15,0-4 2-15,0-10 1 0,1-3 1 16,-7-8 3-16,-2 1-1 15,-4 1 3-15,-9-3 0 16,3 13 3-16,-6 1 14 16,-5 10-2-16,2 10 1 15,-4 9 1-15,5 10-14 16,2 15 1-16,-2 5-3 16,3 18 24-16,3 1 7 15,-1-1 18-15,1 0 5 0,1-20-20 16,-1-10-5-16,2-8-10 15,-4-8-1-15,1-11-108 16</inkml:trace>
  <inkml:trace contextRef="#ctx0" brushRef="#br0" timeOffset="1543.689">8620 15037 1014 0,'4'-2'437'0,"12"-4"-218"16,9 3-45-16,20 2-55 15,9 1-19-15,3 4-46 16,-2 0-18-16,-9 3 0 0,-3-1-51 16,-7 7-480-16</inkml:trace>
  <inkml:trace contextRef="#ctx0" brushRef="#br0" timeOffset="2151.8322">9390 15037 814 0,'-1'-6'410'16,"-1"-7"-142"-16,2 2-117 16,0-2-33-16,0-1-38 15,0-1-10-15,-7-1-5 16,4 0-1-16,-12 1-10 15,-3 2-5-15,0 11-22 16,-9 0-12-16,-1 9-18 16,-2 8-10-16,0 9-11 15,4 5-6-15,16 4-4 0,6 1 1 16,16-6 2-16,12 0 7 16,5-9 8-16,6-7 7 15,0-11 8-15,0-6 1 16,-4-15 4-16,-4-4 4 15,-11-6 4-15,-5 1 3 16,-6 6 4-16,-5-1 4 16,-7 6 20-16,-1 6 3 15,0 9-13-15,-1 6-9 0,2 12-31 16,1 4-7-16,0 7 1 16,6 9 2-16,4 10 2 15,1 11-1-15,3 6 15 16,-1 0 18-16,-3-6 24 15,-4-7 9-15,0-4 0 16,0-4-12-16,-3-1-10 16,1 3-3-16,-5-1-2 15,0-1-2-15,2-6-7 16,1-7-68-16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75">9077 13227 1468 0,'-5'4'236'0,"-5"5"-9"15,3-4-485-15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16/12/2021</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208307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420029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41171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7</a:t>
            </a:fld>
            <a:endParaRPr lang="el-GR"/>
          </a:p>
        </p:txBody>
      </p:sp>
    </p:spTree>
    <p:extLst>
      <p:ext uri="{BB962C8B-B14F-4D97-AF65-F5344CB8AC3E}">
        <p14:creationId xmlns:p14="http://schemas.microsoft.com/office/powerpoint/2010/main" val="194418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126373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29</a:t>
            </a:fld>
            <a:endParaRPr lang="el-GR"/>
          </a:p>
        </p:txBody>
      </p:sp>
    </p:spTree>
    <p:extLst>
      <p:ext uri="{BB962C8B-B14F-4D97-AF65-F5344CB8AC3E}">
        <p14:creationId xmlns:p14="http://schemas.microsoft.com/office/powerpoint/2010/main" val="85848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34</a:t>
            </a:fld>
            <a:endParaRPr lang="el-GR"/>
          </a:p>
        </p:txBody>
      </p:sp>
    </p:spTree>
    <p:extLst>
      <p:ext uri="{BB962C8B-B14F-4D97-AF65-F5344CB8AC3E}">
        <p14:creationId xmlns:p14="http://schemas.microsoft.com/office/powerpoint/2010/main" val="402217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12/16/2021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12/16/2021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4.emf"/><Relationship Id="rId4" Type="http://schemas.openxmlformats.org/officeDocument/2006/relationships/customXml" Target="../ink/ink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8.xml"/></Relationships>
</file>

<file path=ppt/slides/_rels/slide19.xml.rels><?xml version="1.0" encoding="UTF-8" standalone="yes"?>
<Relationships xmlns="http://schemas.openxmlformats.org/package/2006/relationships"><Relationship Id="rId7" Type="http://schemas.openxmlformats.org/officeDocument/2006/relationships/image" Target="../media/image21.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6.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image" Target="../media/image25.emf"/><Relationship Id="rId4" Type="http://schemas.openxmlformats.org/officeDocument/2006/relationships/customXml" Target="../ink/ink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6.png"/><Relationship Id="rId7"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4.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 – Λύση:</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dirty="0" smtClean="0">
                <a:latin typeface="Calibri" panose="020F0502020204030204" pitchFamily="34" charset="0"/>
                <a:cs typeface="Calibri" panose="020F0502020204030204" pitchFamily="34" charset="0"/>
              </a:rPr>
              <a:t>R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72400" y="2578320"/>
              <a:ext cx="7576560" cy="3220920"/>
            </p14:xfrm>
          </p:contentPart>
        </mc:Choice>
        <mc:Fallback xmlns="">
          <p:pic>
            <p:nvPicPr>
              <p:cNvPr id="4" name="Ink 3"/>
              <p:cNvPicPr/>
              <p:nvPr/>
            </p:nvPicPr>
            <p:blipFill>
              <a:blip r:embed="rId4"/>
              <a:stretch>
                <a:fillRect/>
              </a:stretch>
            </p:blipFill>
            <p:spPr>
              <a:xfrm>
                <a:off x="563400" y="2568600"/>
                <a:ext cx="7594920" cy="3237840"/>
              </a:xfrm>
              <a:prstGeom prst="rect">
                <a:avLst/>
              </a:prstGeom>
            </p:spPr>
          </p:pic>
        </mc:Fallback>
      </mc:AlternateContent>
    </p:spTree>
    <p:extLst>
      <p:ext uri="{BB962C8B-B14F-4D97-AF65-F5344CB8AC3E}">
        <p14:creationId xmlns:p14="http://schemas.microsoft.com/office/powerpoint/2010/main" val="3041954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 – Λύση:</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dirty="0" smtClean="0">
                <a:latin typeface="Calibri" panose="020F0502020204030204" pitchFamily="34" charset="0"/>
                <a:cs typeface="Calibri" panose="020F0502020204030204" pitchFamily="34" charset="0"/>
              </a:rPr>
              <a:t>R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a14="http://schemas.microsoft.com/office/drawing/2010/main">
        <mc:Choice Requires="a14">
          <p:sp>
            <p:nvSpPr>
              <p:cNvPr id="4" name="Horizontal Scroll 3"/>
              <p:cNvSpPr/>
              <p:nvPr/>
            </p:nvSpPr>
            <p:spPr>
              <a:xfrm>
                <a:off x="6553200" y="710292"/>
                <a:ext cx="1921594" cy="9661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𝑛</m:t>
                          </m:r>
                        </m:sup>
                      </m:sSup>
                      <m:r>
                        <a:rPr lang="en-US" b="0" i="1" smtClean="0">
                          <a:solidFill>
                            <a:schemeClr val="tx1"/>
                          </a:solidFill>
                          <a:latin typeface="Cambria Math" panose="02040503050406030204" pitchFamily="18" charset="0"/>
                        </a:rPr>
                        <m:t>𝑑𝑥</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+1</m:t>
                              </m:r>
                            </m:sup>
                          </m:sSup>
                        </m:num>
                        <m:den>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+1</m:t>
                          </m:r>
                        </m:den>
                      </m:f>
                    </m:oMath>
                  </m:oMathPara>
                </a14:m>
                <a:endParaRPr lang="el-GR" dirty="0">
                  <a:solidFill>
                    <a:schemeClr val="tx1"/>
                  </a:solidFill>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6553200" y="710292"/>
                <a:ext cx="1921594" cy="966108"/>
              </a:xfrm>
              <a:prstGeom prst="horizontalScroll">
                <a:avLst/>
              </a:prstGeom>
              <a:blipFill rotWithShape="0">
                <a:blip r:embed="rId3"/>
                <a:stretch>
                  <a:fillRect/>
                </a:stretch>
              </a:blipFill>
              <a:ln w="28575"/>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742680" y="2458080"/>
              <a:ext cx="5534640" cy="3503520"/>
            </p14:xfrm>
          </p:contentPart>
        </mc:Choice>
        <mc:Fallback xmlns="">
          <p:pic>
            <p:nvPicPr>
              <p:cNvPr id="6" name="Ink 5"/>
              <p:cNvPicPr/>
              <p:nvPr/>
            </p:nvPicPr>
            <p:blipFill>
              <a:blip r:embed="rId5"/>
              <a:stretch>
                <a:fillRect/>
              </a:stretch>
            </p:blipFill>
            <p:spPr>
              <a:xfrm>
                <a:off x="736920" y="2449440"/>
                <a:ext cx="5551560" cy="352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029200" y="5521500"/>
              <a:ext cx="3562920" cy="880200"/>
            </p14:xfrm>
          </p:contentPart>
        </mc:Choice>
        <mc:Fallback>
          <p:pic>
            <p:nvPicPr>
              <p:cNvPr id="7" name="Ink 6"/>
              <p:cNvPicPr/>
              <p:nvPr/>
            </p:nvPicPr>
            <p:blipFill>
              <a:blip r:embed="rId7"/>
              <a:stretch>
                <a:fillRect/>
              </a:stretch>
            </p:blipFill>
            <p:spPr>
              <a:xfrm>
                <a:off x="5019120" y="5513220"/>
                <a:ext cx="3580920" cy="896760"/>
              </a:xfrm>
              <a:prstGeom prst="rect">
                <a:avLst/>
              </a:prstGeom>
            </p:spPr>
          </p:pic>
        </mc:Fallback>
      </mc:AlternateContent>
    </p:spTree>
    <p:extLst>
      <p:ext uri="{BB962C8B-B14F-4D97-AF65-F5344CB8AC3E}">
        <p14:creationId xmlns:p14="http://schemas.microsoft.com/office/powerpoint/2010/main" val="396642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pic>
        <p:nvPicPr>
          <p:cNvPr id="6" name="Picture 5"/>
          <p:cNvPicPr>
            <a:picLocks noChangeAspect="1"/>
          </p:cNvPicPr>
          <p:nvPr/>
        </p:nvPicPr>
        <p:blipFill>
          <a:blip r:embed="rId3"/>
          <a:stretch>
            <a:fillRect/>
          </a:stretch>
        </p:blipFill>
        <p:spPr>
          <a:xfrm>
            <a:off x="538798" y="1905000"/>
            <a:ext cx="2246293" cy="25146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0444" b="14286"/>
          <a:stretch/>
        </p:blipFill>
        <p:spPr>
          <a:xfrm>
            <a:off x="2814448" y="1976625"/>
            <a:ext cx="3262853" cy="2286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301" y="2054602"/>
            <a:ext cx="2611798" cy="226555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57587" y="5483602"/>
                <a:ext cx="2433679" cy="636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𝑥</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e>
                          </m:rad>
                        </m:den>
                      </m:f>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557587" y="5483602"/>
                <a:ext cx="2433679" cy="6367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63749" y="5483602"/>
                <a:ext cx="2050754" cy="692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up>
                          </m:sSup>
                        </m:den>
                      </m:f>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3263749" y="5483602"/>
                <a:ext cx="2050754" cy="69256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544457" y="5530218"/>
                <a:ext cx="3144642" cy="645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=2</m:t>
                      </m:r>
                      <m:r>
                        <a:rPr lang="en-US" b="0" i="1" smtClean="0">
                          <a:latin typeface="Cambria Math" panose="02040503050406030204" pitchFamily="18" charset="0"/>
                        </a:rPr>
                        <m:t>𝜋𝜎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en>
                          </m:f>
                        </m:e>
                      </m:d>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11" name="TextBox 10"/>
              <p:cNvSpPr txBox="1">
                <a:spLocks noRot="1" noChangeAspect="1" noMove="1" noResize="1" noEditPoints="1" noAdjustHandles="1" noChangeArrowheads="1" noChangeShapeType="1" noTextEdit="1"/>
              </p:cNvSpPr>
              <p:nvPr/>
            </p:nvSpPr>
            <p:spPr>
              <a:xfrm>
                <a:off x="5544457" y="5530218"/>
                <a:ext cx="3144642" cy="645946"/>
              </a:xfrm>
              <a:prstGeom prst="rect">
                <a:avLst/>
              </a:prstGeom>
              <a:blipFill>
                <a:blip r:embed="rId8"/>
                <a:stretch>
                  <a:fillRect/>
                </a:stretch>
              </a:blipFill>
            </p:spPr>
            <p:txBody>
              <a:bodyPr/>
              <a:lstStyle/>
              <a:p>
                <a:r>
                  <a:rPr lang="en-US">
                    <a:noFill/>
                  </a:rPr>
                  <a:t> </a:t>
                </a:r>
              </a:p>
            </p:txBody>
          </p:sp>
        </mc:Fallback>
      </mc:AlternateContent>
      <p:sp>
        <p:nvSpPr>
          <p:cNvPr id="12" name="Rectangle 11"/>
          <p:cNvSpPr/>
          <p:nvPr/>
        </p:nvSpPr>
        <p:spPr>
          <a:xfrm>
            <a:off x="758015" y="1349603"/>
            <a:ext cx="2370329" cy="369332"/>
          </a:xfrm>
          <a:prstGeom prst="rect">
            <a:avLst/>
          </a:prstGeom>
        </p:spPr>
        <p:txBody>
          <a:bodyPr wrap="none">
            <a:spAutoFit/>
          </a:bodyPr>
          <a:lstStyle/>
          <a:p>
            <a:r>
              <a:rPr lang="el-GR" b="1" dirty="0" smtClean="0"/>
              <a:t>Κατανομές φορτίων</a:t>
            </a:r>
            <a:endParaRPr lang="en-US" b="1" dirty="0"/>
          </a:p>
        </p:txBody>
      </p:sp>
    </p:spTree>
    <p:extLst>
      <p:ext uri="{BB962C8B-B14F-4D97-AF65-F5344CB8AC3E}">
        <p14:creationId xmlns:p14="http://schemas.microsoft.com/office/powerpoint/2010/main" val="22787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50" cy="5105400"/>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Ηλεκτρικά Πεδία</a:t>
            </a:r>
          </a:p>
          <a:p>
            <a:pPr lvl="1"/>
            <a:r>
              <a:rPr lang="el-GR" sz="2400" dirty="0" smtClean="0">
                <a:latin typeface="Calibri" panose="020F0502020204030204" pitchFamily="34" charset="0"/>
                <a:cs typeface="Calibri" panose="020F0502020204030204" pitchFamily="34" charset="0"/>
              </a:rPr>
              <a:t>Σε όλα τα παραδείγματα είδατε τη φιλοσοφία προσέγγισης</a:t>
            </a:r>
          </a:p>
          <a:p>
            <a:pPr lvl="1"/>
            <a:endParaRPr lang="el-GR" sz="2400" dirty="0" smtClean="0">
              <a:latin typeface="Calibri" panose="020F0502020204030204" pitchFamily="34" charset="0"/>
              <a:cs typeface="Calibri" panose="020F0502020204030204" pitchFamily="34" charset="0"/>
            </a:endParaRPr>
          </a:p>
          <a:p>
            <a:pPr lvl="1"/>
            <a:r>
              <a:rPr lang="el-GR" sz="2400" dirty="0" smtClean="0">
                <a:latin typeface="Calibri" panose="020F0502020204030204" pitchFamily="34" charset="0"/>
                <a:cs typeface="Calibri" panose="020F0502020204030204" pitchFamily="34" charset="0"/>
              </a:rPr>
              <a:t>Από ένα μικρό, «σημειακό» φορτίο (είτε πραγματικό σημειακό φορτίο είτε κατανομή μικρού φορτίου) γενικεύσαμε σε ολόκληρη την κατανομή φορτίου</a:t>
            </a:r>
          </a:p>
          <a:p>
            <a:pPr lvl="1"/>
            <a:endParaRPr lang="el-GR" sz="2400" dirty="0" smtClean="0">
              <a:latin typeface="Calibri" panose="020F0502020204030204" pitchFamily="34" charset="0"/>
              <a:cs typeface="Calibri" panose="020F0502020204030204" pitchFamily="34" charset="0"/>
            </a:endParaRPr>
          </a:p>
          <a:p>
            <a:pPr lvl="1"/>
            <a:r>
              <a:rPr lang="el-GR" sz="2400" dirty="0" smtClean="0">
                <a:latin typeface="Calibri" panose="020F0502020204030204" pitchFamily="34" charset="0"/>
                <a:cs typeface="Calibri" panose="020F0502020204030204" pitchFamily="34" charset="0"/>
              </a:rPr>
              <a:t>Υπολογίσαμε τη συνεισφορά ηλεκτρικού πεδίου σε ένα σημείο λόγω του σημειακού φορτίου</a:t>
            </a:r>
          </a:p>
          <a:p>
            <a:pPr lvl="1"/>
            <a:endParaRPr lang="el-GR" sz="2400" dirty="0" smtClean="0">
              <a:latin typeface="Calibri" panose="020F0502020204030204" pitchFamily="34" charset="0"/>
              <a:cs typeface="Calibri" panose="020F0502020204030204" pitchFamily="34" charset="0"/>
            </a:endParaRPr>
          </a:p>
          <a:p>
            <a:pPr lvl="1"/>
            <a:r>
              <a:rPr lang="el-GR" sz="2400" dirty="0" smtClean="0">
                <a:latin typeface="Calibri" panose="020F0502020204030204" pitchFamily="34" charset="0"/>
                <a:cs typeface="Calibri" panose="020F0502020204030204" pitchFamily="34" charset="0"/>
              </a:rPr>
              <a:t>Αθροίσαμε (ολοκληρώσαμε) όλες τις συνεισφορές που οφείλονται σε όλα τα σημειακά φορτία</a:t>
            </a:r>
            <a:endParaRPr lang="el-G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5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a:p>
                <a:pPr lvl="1"/>
                <a:r>
                  <a:rPr lang="el-GR" dirty="0" smtClean="0">
                    <a:latin typeface="Calibri" panose="020F0502020204030204" pitchFamily="34" charset="0"/>
                    <a:cs typeface="Calibri" panose="020F0502020204030204" pitchFamily="34" charset="0"/>
                  </a:rPr>
                  <a:t>Δεν μπορούμε να δούμε ένα ηλεκτρικό πεδίο</a:t>
                </a:r>
              </a:p>
              <a:p>
                <a:pPr lvl="1"/>
                <a:r>
                  <a:rPr lang="el-GR" dirty="0" smtClean="0">
                    <a:latin typeface="Calibri" panose="020F0502020204030204" pitchFamily="34" charset="0"/>
                    <a:cs typeface="Calibri" panose="020F0502020204030204" pitchFamily="34" charset="0"/>
                  </a:rPr>
                  <a:t>Ένας βολικός τρόπος αναπαράστασης είναι οι </a:t>
                </a:r>
                <a:r>
                  <a:rPr lang="el-GR" b="1" dirty="0" smtClean="0">
                    <a:latin typeface="Calibri" panose="020F0502020204030204" pitchFamily="34" charset="0"/>
                    <a:cs typeface="Calibri" panose="020F0502020204030204" pitchFamily="34" charset="0"/>
                  </a:rPr>
                  <a:t>δυναμικές γραμμές </a:t>
                </a:r>
                <a:r>
                  <a:rPr lang="el-GR" dirty="0" smtClean="0">
                    <a:latin typeface="Calibri" panose="020F0502020204030204" pitchFamily="34" charset="0"/>
                    <a:cs typeface="Calibri" panose="020F0502020204030204" pitchFamily="34" charset="0"/>
                  </a:rPr>
                  <a:t>ηλεκτρικού πεδίου</a:t>
                </a: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E</m:t>
                        </m:r>
                      </m:e>
                    </m:acc>
                  </m:oMath>
                </a14:m>
                <a:r>
                  <a:rPr lang="el-GR" dirty="0" smtClean="0">
                    <a:latin typeface="Calibri" panose="020F0502020204030204" pitchFamily="34" charset="0"/>
                    <a:cs typeface="Calibri" panose="020F0502020204030204" pitchFamily="34" charset="0"/>
                  </a:rPr>
                  <a:t> είναι εφαπτόμενο σε μια δυναμική γραμμή που διέρχεται από κάθε σημείο</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του χώρου</a:t>
                </a: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Η κατεύθυνση της γραμμής είναι όμοια με αυτή της ηλεκτρικής δύναμης που ασκείται σε ένα </a:t>
                </a:r>
                <a:r>
                  <a:rPr lang="el-GR" b="1" dirty="0" smtClean="0">
                    <a:latin typeface="Calibri" panose="020F0502020204030204" pitchFamily="34" charset="0"/>
                    <a:cs typeface="Calibri" panose="020F0502020204030204" pitchFamily="34" charset="0"/>
                  </a:rPr>
                  <a:t>θετικά</a:t>
                </a:r>
                <a:r>
                  <a:rPr lang="el-GR" dirty="0" smtClean="0">
                    <a:latin typeface="Calibri" panose="020F0502020204030204" pitchFamily="34" charset="0"/>
                    <a:cs typeface="Calibri" panose="020F0502020204030204" pitchFamily="34" charset="0"/>
                  </a:rPr>
                  <a:t> φορτισμένο σωματίδιο που βρίσκεται στο πεδίο</a:t>
                </a: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Ο αριθμός των γραμμών διαμέσου μιας επιφάνειας που είναι κάθετη στις δυναμικές γραμμές είναι ανάλογη του μέτρου του ηλεκτρικού πεδίου</a:t>
                </a:r>
              </a:p>
              <a:p>
                <a:pPr lvl="3">
                  <a:buFont typeface="Wingdings" panose="05000000000000000000" pitchFamily="2" charset="2"/>
                  <a:buChar char="§"/>
                </a:pPr>
                <a:r>
                  <a:rPr lang="el-GR" dirty="0" smtClean="0">
                    <a:latin typeface="Calibri" panose="020F0502020204030204" pitchFamily="34" charset="0"/>
                    <a:cs typeface="Calibri" panose="020F0502020204030204" pitchFamily="34" charset="0"/>
                  </a:rPr>
                  <a:t>Με άλλα λόγια, οι δυναμικές γραμμές είναι πιο πυκνές όπου η «δύναμη» του πεδίου είναι μεγαλύτερη</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rotWithShape="0">
                <a:blip r:embed="rId2"/>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10149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828800"/>
            <a:ext cx="5257799" cy="4609265"/>
          </a:xfrm>
          <a:prstGeom prst="rect">
            <a:avLst/>
          </a:prstGeom>
        </p:spPr>
      </p:pic>
    </p:spTree>
    <p:extLst>
      <p:ext uri="{BB962C8B-B14F-4D97-AF65-F5344CB8AC3E}">
        <p14:creationId xmlns:p14="http://schemas.microsoft.com/office/powerpoint/2010/main" val="2185930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51054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a:p>
            <a:pPr lvl="1"/>
            <a:r>
              <a:rPr lang="el-GR" dirty="0" smtClean="0">
                <a:latin typeface="Calibri" panose="020F0502020204030204" pitchFamily="34" charset="0"/>
                <a:cs typeface="Calibri" panose="020F0502020204030204" pitchFamily="34" charset="0"/>
              </a:rPr>
              <a:t>Πώς τις σχεδιάζουμε;</a:t>
            </a:r>
          </a:p>
          <a:p>
            <a:pPr lvl="2"/>
            <a:endParaRPr lang="el-GR"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Για μεμονωμένα σημειακά φορτία, οι γραμμές κατευθύνονται ακτινικά προς τα «έξω» (θετικό φορτίο) ή προς τα «μέσα» (αρνητικό φορτίο)</a:t>
            </a: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Για δύο ανόμοια φορτία, οι γραμμές πρέπει να ξεκινούν από θετικό φορτίο και να καταλήγουν σε αρνητικό φορτίο. Αν υπάρχει πλεόνασμα κάποιου φορτίου, τότε κάποιες δυναμικές γραμμές θα ξεκινούν ή θα τελειώνουν απειροστά μακριά.</a:t>
            </a: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 αριθμός των γραμμών που ξεκινούν από ένα θετικό φορτίο ή πλησιάζουν ένα αρνητικό φορτίο είναι ανάλογη του μέτρου του φορτίου.</a:t>
            </a: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Οι δυναμικές γραμμές δεν τέμνονται.</a:t>
            </a:r>
          </a:p>
        </p:txBody>
      </p:sp>
    </p:spTree>
    <p:extLst>
      <p:ext uri="{BB962C8B-B14F-4D97-AF65-F5344CB8AC3E}">
        <p14:creationId xmlns:p14="http://schemas.microsoft.com/office/powerpoint/2010/main" val="37364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28800"/>
            <a:ext cx="6729250" cy="4647140"/>
          </a:xfrm>
          <a:prstGeom prst="rect">
            <a:avLst/>
          </a:prstGeom>
        </p:spPr>
      </p:pic>
    </p:spTree>
    <p:extLst>
      <p:ext uri="{BB962C8B-B14F-4D97-AF65-F5344CB8AC3E}">
        <p14:creationId xmlns:p14="http://schemas.microsoft.com/office/powerpoint/2010/main" val="776513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14547"/>
            <a:ext cx="3429000" cy="4662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68" y="1831961"/>
            <a:ext cx="3726132" cy="466976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822680" y="5284440"/>
              <a:ext cx="1572840" cy="362880"/>
            </p14:xfrm>
          </p:contentPart>
        </mc:Choice>
        <mc:Fallback xmlns="">
          <p:pic>
            <p:nvPicPr>
              <p:cNvPr id="6" name="Ink 5"/>
              <p:cNvPicPr/>
              <p:nvPr/>
            </p:nvPicPr>
            <p:blipFill>
              <a:blip r:embed="rId5"/>
              <a:stretch>
                <a:fillRect/>
              </a:stretch>
            </p:blipFill>
            <p:spPr>
              <a:xfrm>
                <a:off x="1814400" y="5276880"/>
                <a:ext cx="1590480" cy="381240"/>
              </a:xfrm>
              <a:prstGeom prst="rect">
                <a:avLst/>
              </a:prstGeom>
            </p:spPr>
          </p:pic>
        </mc:Fallback>
      </mc:AlternateContent>
    </p:spTree>
    <p:extLst>
      <p:ext uri="{BB962C8B-B14F-4D97-AF65-F5344CB8AC3E}">
        <p14:creationId xmlns:p14="http://schemas.microsoft.com/office/powerpoint/2010/main" val="2122757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034720" y="4761720"/>
              <a:ext cx="1233360" cy="57240"/>
            </p14:xfrm>
          </p:contentPart>
        </mc:Choice>
        <mc:Fallback xmlns="">
          <p:pic>
            <p:nvPicPr>
              <p:cNvPr id="6" name="Ink 5"/>
              <p:cNvPicPr/>
              <p:nvPr/>
            </p:nvPicPr>
            <p:blipFill>
              <a:blip r:embed="rId5"/>
              <a:stretch>
                <a:fillRect/>
              </a:stretch>
            </p:blipFill>
            <p:spPr>
              <a:xfrm>
                <a:off x="2027160" y="4754160"/>
                <a:ext cx="1248480" cy="72360"/>
              </a:xfrm>
              <a:prstGeom prst="rect">
                <a:avLst/>
              </a:prstGeom>
            </p:spPr>
          </p:pic>
        </mc:Fallback>
      </mc:AlternateContent>
      <p:pic>
        <p:nvPicPr>
          <p:cNvPr id="7" name="Picture 6"/>
          <p:cNvPicPr>
            <a:picLocks noChangeAspect="1"/>
          </p:cNvPicPr>
          <p:nvPr/>
        </p:nvPicPr>
        <p:blipFill>
          <a:blip r:embed="rId6"/>
          <a:stretch>
            <a:fillRect/>
          </a:stretch>
        </p:blipFill>
        <p:spPr>
          <a:xfrm>
            <a:off x="712950" y="2037988"/>
            <a:ext cx="3864349" cy="3981450"/>
          </a:xfrm>
          <a:prstGeom prst="rect">
            <a:avLst/>
          </a:prstGeom>
        </p:spPr>
      </p:pic>
      <p:pic>
        <p:nvPicPr>
          <p:cNvPr id="8" name="Picture 7"/>
          <p:cNvPicPr>
            <a:picLocks noChangeAspect="1"/>
          </p:cNvPicPr>
          <p:nvPr/>
        </p:nvPicPr>
        <p:blipFill>
          <a:blip r:embed="rId7"/>
          <a:stretch>
            <a:fillRect/>
          </a:stretch>
        </p:blipFill>
        <p:spPr>
          <a:xfrm>
            <a:off x="4784234" y="2103887"/>
            <a:ext cx="3695630" cy="3915551"/>
          </a:xfrm>
          <a:prstGeom prst="rect">
            <a:avLst/>
          </a:prstGeom>
        </p:spPr>
      </p:pic>
    </p:spTree>
    <p:extLst>
      <p:ext uri="{BB962C8B-B14F-4D97-AF65-F5344CB8AC3E}">
        <p14:creationId xmlns:p14="http://schemas.microsoft.com/office/powerpoint/2010/main" val="30543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20000"/>
          </a:bodyPr>
          <a:lstStyle/>
          <a:p>
            <a:r>
              <a:rPr lang="el-GR" b="1" dirty="0" smtClean="0">
                <a:latin typeface="Calibri" panose="020F0502020204030204" pitchFamily="34" charset="0"/>
                <a:cs typeface="Calibri" panose="020F0502020204030204" pitchFamily="34" charset="0"/>
              </a:rPr>
              <a:t>Διαλέξεις</a:t>
            </a:r>
            <a:endParaRPr lang="el-GR" b="1"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Προαιρετική</a:t>
            </a:r>
            <a:r>
              <a:rPr lang="el-GR" dirty="0" smtClean="0">
                <a:latin typeface="Calibri" panose="020F0502020204030204" pitchFamily="34" charset="0"/>
                <a:cs typeface="Calibri" panose="020F0502020204030204" pitchFamily="34" charset="0"/>
              </a:rPr>
              <a:t> παρουσί</a:t>
            </a:r>
            <a:r>
              <a:rPr lang="el-GR" dirty="0">
                <a:latin typeface="Calibri" panose="020F0502020204030204" pitchFamily="34" charset="0"/>
                <a:cs typeface="Calibri" panose="020F0502020204030204" pitchFamily="34" charset="0"/>
              </a:rPr>
              <a:t>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endParaRPr lang="el-GR"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Είστε εδώ γιατί </a:t>
            </a:r>
            <a:r>
              <a:rPr lang="el-GR" b="1" dirty="0" smtClean="0">
                <a:latin typeface="Calibri" panose="020F0502020204030204" pitchFamily="34" charset="0"/>
                <a:cs typeface="Calibri" panose="020F0502020204030204" pitchFamily="34" charset="0"/>
              </a:rPr>
              <a:t>θέλετε</a:t>
            </a:r>
            <a:r>
              <a:rPr lang="el-GR" dirty="0" smtClean="0">
                <a:latin typeface="Calibri" panose="020F0502020204030204" pitchFamily="34" charset="0"/>
                <a:cs typeface="Calibri" panose="020F0502020204030204" pitchFamily="34" charset="0"/>
              </a:rPr>
              <a:t> να ακούσετε/συμμετέχετε</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υπάρχουν απουσίες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Υπάρχει </a:t>
            </a:r>
            <a:r>
              <a:rPr lang="el-GR" b="1" u="sng" dirty="0" smtClean="0">
                <a:latin typeface="Calibri" panose="020F0502020204030204" pitchFamily="34" charset="0"/>
                <a:cs typeface="Calibri" panose="020F0502020204030204" pitchFamily="34" charset="0"/>
              </a:rPr>
              <a:t>σεβασμός</a:t>
            </a:r>
            <a:r>
              <a:rPr lang="el-GR" dirty="0" smtClean="0">
                <a:latin typeface="Calibri" panose="020F0502020204030204" pitchFamily="34" charset="0"/>
                <a:cs typeface="Calibri" panose="020F0502020204030204" pitchFamily="34" charset="0"/>
              </a:rPr>
              <a:t> στους συναδέλφους σας και στην εκπαιδευτική διαδικασία</a:t>
            </a:r>
          </a:p>
          <a:p>
            <a:pPr lvl="1"/>
            <a:endParaRPr lang="el-GR" dirty="0">
              <a:latin typeface="Calibri" panose="020F0502020204030204" pitchFamily="34" charset="0"/>
              <a:cs typeface="Calibri" panose="020F0502020204030204" pitchFamily="34" charset="0"/>
            </a:endParaRPr>
          </a:p>
          <a:p>
            <a:pPr lvl="1"/>
            <a:r>
              <a:rPr lang="en-US" b="1" u="sng" dirty="0" smtClean="0">
                <a:latin typeface="Calibri" panose="020F0502020204030204" pitchFamily="34" charset="0"/>
                <a:cs typeface="Calibri" panose="020F0502020204030204" pitchFamily="34" charset="0"/>
              </a:rPr>
              <a:t>COVID attention</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προσέρχεστε με τα απαραίτητα δικαιολογητικά</a:t>
            </a:r>
          </a:p>
          <a:p>
            <a:pPr lvl="1"/>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Προστατέψτε εσάς και τους συναδέλφους σας</a:t>
            </a:r>
            <a:r>
              <a:rPr lang="el-GR" dirty="0" smtClean="0">
                <a:latin typeface="Calibri" panose="020F0502020204030204" pitchFamily="34" charset="0"/>
                <a:cs typeface="Calibri" panose="020F0502020204030204" pitchFamily="34" charset="0"/>
              </a:rPr>
              <a:t>: απέχετε από το μάθημα αν δεν είστε/αισθάνεστε καλά</a:t>
            </a:r>
            <a:endParaRPr lang="el-GR" dirty="0">
              <a:latin typeface="Calibri" panose="020F0502020204030204" pitchFamily="34" charset="0"/>
              <a:cs typeface="Calibri" panose="020F0502020204030204" pitchFamily="34" charset="0"/>
            </a:endParaRPr>
          </a:p>
          <a:p>
            <a:pPr lvl="1"/>
            <a:endParaRPr lang="el-GR" dirty="0" smtClean="0"/>
          </a:p>
        </p:txBody>
      </p:sp>
    </p:spTree>
    <p:extLst>
      <p:ext uri="{BB962C8B-B14F-4D97-AF65-F5344CB8AC3E}">
        <p14:creationId xmlns:p14="http://schemas.microsoft.com/office/powerpoint/2010/main" val="996737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2578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Κίνηση σωματιδίου σε ομογενές ηλεκτρικό πεδίο</a:t>
                </a:r>
              </a:p>
              <a:p>
                <a:pPr lvl="1"/>
                <a:r>
                  <a:rPr lang="el-GR" dirty="0" smtClean="0">
                    <a:latin typeface="Calibri" panose="020F0502020204030204" pitchFamily="34" charset="0"/>
                    <a:cs typeface="Calibri" panose="020F0502020204030204" pitchFamily="34" charset="0"/>
                  </a:rPr>
                  <a:t>Σωματίδιο μάζας </a:t>
                </a:r>
                <a14:m>
                  <m:oMath xmlns:m="http://schemas.openxmlformats.org/officeDocument/2006/math">
                    <m:r>
                      <a:rPr lang="en-US" i="1" dirty="0" smtClean="0">
                        <a:latin typeface="Cambria Math" panose="02040503050406030204" pitchFamily="18" charset="0"/>
                      </a:rPr>
                      <m:t>𝑚</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φορτίου </a:t>
                </a:r>
                <a14:m>
                  <m:oMath xmlns:m="http://schemas.openxmlformats.org/officeDocument/2006/math">
                    <m:r>
                      <a:rPr lang="en-US" i="1" dirty="0" smtClean="0">
                        <a:latin typeface="Cambria Math" panose="02040503050406030204" pitchFamily="18" charset="0"/>
                      </a:rPr>
                      <m:t>𝑞</m:t>
                    </m:r>
                  </m:oMath>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Ομογενές: </a:t>
                </a:r>
                <a:r>
                  <a:rPr lang="el-GR" b="1" dirty="0" smtClean="0">
                    <a:latin typeface="Calibri" panose="020F0502020204030204" pitchFamily="34" charset="0"/>
                    <a:cs typeface="Calibri" panose="020F0502020204030204" pitchFamily="34" charset="0"/>
                  </a:rPr>
                  <a:t>σταθερό</a:t>
                </a:r>
                <a:r>
                  <a:rPr lang="el-GR" dirty="0" smtClean="0">
                    <a:latin typeface="Calibri" panose="020F0502020204030204" pitchFamily="34" charset="0"/>
                    <a:cs typeface="Calibri" panose="020F0502020204030204" pitchFamily="34" charset="0"/>
                  </a:rPr>
                  <a:t> μέτρο, </a:t>
                </a:r>
                <a:r>
                  <a:rPr lang="el-GR" b="1" dirty="0" smtClean="0">
                    <a:latin typeface="Calibri" panose="020F0502020204030204" pitchFamily="34" charset="0"/>
                    <a:cs typeface="Calibri" panose="020F0502020204030204" pitchFamily="34" charset="0"/>
                  </a:rPr>
                  <a:t>παράλληλες</a:t>
                </a:r>
                <a:r>
                  <a:rPr lang="el-GR" dirty="0" smtClean="0">
                    <a:latin typeface="Calibri" panose="020F0502020204030204" pitchFamily="34" charset="0"/>
                    <a:cs typeface="Calibri" panose="020F0502020204030204" pitchFamily="34" charset="0"/>
                  </a:rPr>
                  <a:t> δυναμικές γραμμές που ξεκινούν από θετικά φορτία και καταλήγουν σε αρνητικά φορτία</a:t>
                </a:r>
                <a:endParaRPr lang="en-US" dirty="0" smtClean="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Επιταχυνόμενη κίνηση λόγω ηλεκτρικής δύναμης</a:t>
                </a:r>
                <a:r>
                  <a:rPr lang="en-US" dirty="0" smtClean="0">
                    <a:latin typeface="Calibri" panose="020F0502020204030204" pitchFamily="34" charset="0"/>
                    <a:cs typeface="Calibri" panose="020F0502020204030204" pitchFamily="34" charset="0"/>
                  </a:rPr>
                  <a:t> </a:t>
                </a:r>
                <a:endParaRPr lang="aa-ET" dirty="0" smtClean="0">
                  <a:latin typeface="Calibri" panose="020F0502020204030204" pitchFamily="34" charset="0"/>
                  <a:cs typeface="Calibri" panose="020F0502020204030204" pitchFamily="34" charset="0"/>
                </a:endParaRPr>
              </a:p>
              <a:p>
                <a:pPr marL="365760" lvl="1" indent="0">
                  <a:buNone/>
                </a:pPr>
                <a:r>
                  <a:rPr lang="en-US" i="1" dirty="0" smtClean="0">
                    <a:latin typeface="Calibri" panose="020F0502020204030204" pitchFamily="34" charset="0"/>
                    <a:cs typeface="Calibri" panose="020F0502020204030204" pitchFamily="34" charset="0"/>
                  </a:rPr>
                  <a:t/>
                </a:r>
                <a:br>
                  <a:rPr lang="en-US" i="1" dirty="0" smtClean="0">
                    <a:latin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r>
                        <a:rPr lang="en-US" b="0" i="1" smtClean="0">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l-GR" b="0" i="1" smtClean="0">
                          <a:latin typeface="Cambria Math" panose="02040503050406030204" pitchFamily="18" charset="0"/>
                        </a:rPr>
                        <m:t>⇒</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num>
                        <m:den>
                          <m:r>
                            <a:rPr lang="en-US" b="0" i="1" smtClean="0">
                              <a:latin typeface="Cambria Math" panose="02040503050406030204" pitchFamily="18" charset="0"/>
                            </a:rPr>
                            <m:t>𝑚</m:t>
                          </m:r>
                        </m:den>
                      </m:f>
                    </m:oMath>
                  </m:oMathPara>
                </a14:m>
                <a:endParaRPr lang="en-US" dirty="0" smtClean="0">
                  <a:latin typeface="Calibri" panose="020F0502020204030204" pitchFamily="34" charset="0"/>
                  <a:cs typeface="Calibri" panose="020F0502020204030204" pitchFamily="34" charset="0"/>
                </a:endParaRP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Αν το σωματίδιο έχει </a:t>
                </a:r>
                <a:r>
                  <a:rPr lang="el-GR" b="1" dirty="0" smtClean="0">
                    <a:latin typeface="Calibri" panose="020F0502020204030204" pitchFamily="34" charset="0"/>
                    <a:cs typeface="Calibri" panose="020F0502020204030204" pitchFamily="34" charset="0"/>
                  </a:rPr>
                  <a:t>θετικό</a:t>
                </a:r>
                <a:r>
                  <a:rPr lang="el-GR" dirty="0" smtClean="0">
                    <a:latin typeface="Calibri" panose="020F0502020204030204" pitchFamily="34" charset="0"/>
                    <a:cs typeface="Calibri" panose="020F0502020204030204" pitchFamily="34" charset="0"/>
                  </a:rPr>
                  <a:t> φορτίο, η κίνησή του ακολουθεί την κατεύθυνση</a:t>
                </a:r>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των δυναμικών γραμμών του ηλεκτρικού πεδίου</a:t>
                </a:r>
              </a:p>
              <a:p>
                <a:pPr lvl="1"/>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Αλλιώς, η κίνηση είναι αντίθετη της κατεύθυνσης του ηλεκτρικού πεδίου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257800"/>
              </a:xfrm>
              <a:blipFill rotWithShape="0">
                <a:blip r:embed="rId2"/>
                <a:stretch>
                  <a:fillRect t="-1506"/>
                </a:stretch>
              </a:blipFill>
            </p:spPr>
            <p:txBody>
              <a:bodyPr/>
              <a:lstStyle/>
              <a:p>
                <a:r>
                  <a:rPr lang="el-GR">
                    <a:noFill/>
                  </a:rPr>
                  <a:t> </a:t>
                </a:r>
              </a:p>
            </p:txBody>
          </p:sp>
        </mc:Fallback>
      </mc:AlternateContent>
    </p:spTree>
    <p:extLst>
      <p:ext uri="{BB962C8B-B14F-4D97-AF65-F5344CB8AC3E}">
        <p14:creationId xmlns:p14="http://schemas.microsoft.com/office/powerpoint/2010/main" val="25778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0292"/>
            <a:ext cx="3645408" cy="3149029"/>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sz="1800" dirty="0" smtClean="0">
                    <a:latin typeface="Calibri" panose="020F0502020204030204" pitchFamily="34" charset="0"/>
                    <a:cs typeface="Calibri" panose="020F0502020204030204" pitchFamily="34" charset="0"/>
                  </a:rPr>
                  <a:t>Ένα ηλεκτρόνιο μπαίνει σε μια περιοχή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ομογενούς ηλεκτρικού πεδίου όπως </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στο σχήμα. Η αρχική ταχύτητά </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του είναι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6</m:t>
                        </m:r>
                      </m:sup>
                    </m:sSup>
                  </m:oMath>
                </a14:m>
                <a:r>
                  <a:rPr lang="en-US" sz="1800" dirty="0" smtClean="0">
                    <a:latin typeface="Calibri" panose="020F0502020204030204" pitchFamily="34" charset="0"/>
                    <a:cs typeface="Calibri" panose="020F0502020204030204" pitchFamily="34" charset="0"/>
                  </a:rPr>
                  <a:t> m/s </a:t>
                </a:r>
                <a:r>
                  <a:rPr lang="el-GR" sz="1800" dirty="0" smtClean="0">
                    <a:latin typeface="Calibri" panose="020F0502020204030204" pitchFamily="34" charset="0"/>
                    <a:cs typeface="Calibri" panose="020F0502020204030204" pitchFamily="34" charset="0"/>
                  </a:rPr>
                  <a:t>και </a:t>
                </a:r>
                <a:br>
                  <a:rPr lang="el-GR" sz="1800" dirty="0" smtClean="0">
                    <a:latin typeface="Calibri" panose="020F0502020204030204" pitchFamily="34" charset="0"/>
                    <a:cs typeface="Calibri" panose="020F0502020204030204" pitchFamily="34" charset="0"/>
                  </a:rPr>
                </a:b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=200</m:t>
                    </m:r>
                  </m:oMath>
                </a14:m>
                <a:r>
                  <a:rPr lang="en-US" sz="1800" dirty="0" smtClean="0">
                    <a:latin typeface="Calibri" panose="020F0502020204030204" pitchFamily="34" charset="0"/>
                    <a:cs typeface="Calibri" panose="020F0502020204030204" pitchFamily="34" charset="0"/>
                  </a:rPr>
                  <a:t> N/C. </a:t>
                </a:r>
                <a:r>
                  <a:rPr lang="el-GR" sz="1800" dirty="0" smtClean="0">
                    <a:latin typeface="Calibri" panose="020F0502020204030204" pitchFamily="34" charset="0"/>
                    <a:cs typeface="Calibri" panose="020F0502020204030204" pitchFamily="34" charset="0"/>
                  </a:rPr>
                  <a:t>Το οριζόντιο μήκος των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πλακών είναι </a:t>
                </a:r>
                <a14:m>
                  <m:oMath xmlns:m="http://schemas.openxmlformats.org/officeDocument/2006/math">
                    <m:r>
                      <a:rPr lang="en-US" sz="1800" b="0" i="1" smtClean="0">
                        <a:latin typeface="Cambria Math" panose="02040503050406030204" pitchFamily="18" charset="0"/>
                      </a:rPr>
                      <m:t>𝑙</m:t>
                    </m:r>
                    <m:r>
                      <a:rPr lang="en-US" sz="1800" b="0" i="1" smtClean="0">
                        <a:latin typeface="Cambria Math" panose="02040503050406030204" pitchFamily="18" charset="0"/>
                      </a:rPr>
                      <m:t>=0.1</m:t>
                    </m:r>
                  </m:oMath>
                </a14:m>
                <a:r>
                  <a:rPr lang="en-US" sz="1800" dirty="0" smtClean="0">
                    <a:latin typeface="Calibri" panose="020F0502020204030204" pitchFamily="34" charset="0"/>
                    <a:cs typeface="Calibri" panose="020F0502020204030204" pitchFamily="34" charset="0"/>
                  </a:rPr>
                  <a:t> m. </a:t>
                </a:r>
                <a:r>
                  <a:rPr lang="el-GR" sz="1800" dirty="0" smtClean="0">
                    <a:latin typeface="Calibri" panose="020F0502020204030204" pitchFamily="34" charset="0"/>
                    <a:cs typeface="Calibri" panose="020F0502020204030204" pitchFamily="34" charset="0"/>
                  </a:rPr>
                  <a:t>Θεωρήστε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γνωστή τη μάζα του ηλεκτρονίου </a:t>
                </a:r>
                <a14:m>
                  <m:oMath xmlns:m="http://schemas.openxmlformats.org/officeDocument/2006/math">
                    <m:sSub>
                      <m:sSubPr>
                        <m:ctrlPr>
                          <a:rPr lang="el-GR" sz="1800" i="1">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𝑒</m:t>
                        </m:r>
                      </m:sub>
                    </m:sSub>
                  </m:oMath>
                </a14:m>
                <a:r>
                  <a:rPr lang="el-GR" sz="180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καθώς και το φορτίο του</a:t>
                </a:r>
                <a:r>
                  <a:rPr lang="en-US" sz="1800" dirty="0" smtClean="0">
                    <a:latin typeface="Calibri" panose="020F0502020204030204" pitchFamily="34" charset="0"/>
                    <a:cs typeface="Calibri" panose="020F0502020204030204" pitchFamily="34" charset="0"/>
                  </a:rPr>
                  <a:t>, </a:t>
                </a:r>
                <a14:m>
                  <m:oMath xmlns:m="http://schemas.openxmlformats.org/officeDocument/2006/math">
                    <m:r>
                      <a:rPr lang="en-US" sz="1800" i="1" smtClean="0">
                        <a:latin typeface="Cambria Math" panose="02040503050406030204" pitchFamily="18" charset="0"/>
                      </a:rPr>
                      <m:t>𝑒</m:t>
                    </m:r>
                  </m:oMath>
                </a14:m>
                <a:r>
                  <a:rPr lang="el-GR" sz="1800"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A) </a:t>
                </a:r>
                <a:r>
                  <a:rPr lang="el-GR" sz="1800" dirty="0" smtClean="0">
                    <a:latin typeface="Calibri" panose="020F0502020204030204" pitchFamily="34" charset="0"/>
                    <a:cs typeface="Calibri" panose="020F0502020204030204" pitchFamily="34" charset="0"/>
                  </a:rPr>
                  <a:t>Βρείτε την επιτάχυνση του ηλεκτρονίου όσο βρίσκεται ανάμεσα στις πλάκες.</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Β) Υποθέτοντας ότι το ηλεκτρόνιο μπαίνει στο πεδίο τη χρονική στιγμή </a:t>
                </a:r>
                <a14:m>
                  <m:oMath xmlns:m="http://schemas.openxmlformats.org/officeDocument/2006/math">
                    <m:r>
                      <m:rPr>
                        <m:sty m:val="p"/>
                      </m:rPr>
                      <a:rPr lang="en-US" sz="1800" b="0" i="0" smtClean="0">
                        <a:latin typeface="Cambria Math" panose="02040503050406030204" pitchFamily="18" charset="0"/>
                      </a:rPr>
                      <m:t>t</m:t>
                    </m:r>
                    <m:r>
                      <a:rPr lang="en-US" sz="1800" b="0" i="0" smtClean="0">
                        <a:latin typeface="Cambria Math" panose="02040503050406030204" pitchFamily="18" charset="0"/>
                      </a:rPr>
                      <m:t>=0</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βρείτε το χρόνο που εγκαταλείπει το πεδίο.</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Γ) Υποθέτοντας ότι η </a:t>
                </a:r>
                <a:r>
                  <a:rPr lang="en-US" sz="1800" dirty="0" smtClean="0">
                    <a:latin typeface="Calibri" panose="020F0502020204030204" pitchFamily="34" charset="0"/>
                    <a:cs typeface="Calibri" panose="020F0502020204030204" pitchFamily="34" charset="0"/>
                  </a:rPr>
                  <a:t>y</a:t>
                </a:r>
                <a:r>
                  <a:rPr lang="el-GR" sz="1800" dirty="0" smtClean="0">
                    <a:latin typeface="Calibri" panose="020F0502020204030204" pitchFamily="34" charset="0"/>
                    <a:cs typeface="Calibri" panose="020F0502020204030204" pitchFamily="34" charset="0"/>
                  </a:rPr>
                  <a:t>-συνιστώσα του ηλεκτρονίου όταν μπαίνει στο ηλεκτρικό πεδίο είναι </a:t>
                </a:r>
                <a14:m>
                  <m:oMath xmlns:m="http://schemas.openxmlformats.org/officeDocument/2006/math">
                    <m:r>
                      <m:rPr>
                        <m:sty m:val="p"/>
                      </m:rPr>
                      <a:rPr lang="en-US" sz="1800" b="0" i="0" smtClean="0">
                        <a:latin typeface="Cambria Math" panose="02040503050406030204" pitchFamily="18" charset="0"/>
                      </a:rPr>
                      <m:t>y</m:t>
                    </m:r>
                    <m:r>
                      <a:rPr lang="en-US" sz="1800" i="0">
                        <a:latin typeface="Cambria Math" panose="02040503050406030204" pitchFamily="18" charset="0"/>
                      </a:rPr>
                      <m:t>=0</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ποια είναι αυτή με την οποία εγκαταλείπει το πεδίο;</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r="-62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134200" y="3060360"/>
              <a:ext cx="368280" cy="233640"/>
            </p14:xfrm>
          </p:contentPart>
        </mc:Choice>
        <mc:Fallback xmlns="">
          <p:pic>
            <p:nvPicPr>
              <p:cNvPr id="5" name="Ink 4"/>
              <p:cNvPicPr/>
              <p:nvPr/>
            </p:nvPicPr>
            <p:blipFill>
              <a:blip r:embed="rId5"/>
              <a:stretch>
                <a:fillRect/>
              </a:stretch>
            </p:blipFill>
            <p:spPr>
              <a:xfrm>
                <a:off x="8124120" y="3052800"/>
                <a:ext cx="389520" cy="252360"/>
              </a:xfrm>
              <a:prstGeom prst="rect">
                <a:avLst/>
              </a:prstGeom>
            </p:spPr>
          </p:pic>
        </mc:Fallback>
      </mc:AlternateContent>
    </p:spTree>
    <p:extLst>
      <p:ext uri="{BB962C8B-B14F-4D97-AF65-F5344CB8AC3E}">
        <p14:creationId xmlns:p14="http://schemas.microsoft.com/office/powerpoint/2010/main" val="2796763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600" dirty="0" smtClean="0">
                    <a:latin typeface="Calibri" panose="020F0502020204030204" pitchFamily="34" charset="0"/>
                    <a:cs typeface="Calibri" panose="020F0502020204030204" pitchFamily="34" charset="0"/>
                  </a:rPr>
                  <a:t>Η αρχική ταχύτητά του </a:t>
                </a:r>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m/s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smtClean="0">
                    <a:latin typeface="Calibri" panose="020F0502020204030204" pitchFamily="34" charset="0"/>
                    <a:cs typeface="Calibri" panose="020F0502020204030204" pitchFamily="34" charset="0"/>
                  </a:rPr>
                  <a:t> N/C. </a:t>
                </a:r>
                <a:r>
                  <a:rPr lang="el-GR" sz="1600" dirty="0" smtClean="0">
                    <a:latin typeface="Calibri" panose="020F0502020204030204" pitchFamily="34" charset="0"/>
                    <a:cs typeface="Calibri" panose="020F0502020204030204" pitchFamily="34" charset="0"/>
                  </a:rPr>
                  <a:t>Το οριζόντιο μήκος </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smtClean="0">
                    <a:latin typeface="Calibri" panose="020F0502020204030204" pitchFamily="34" charset="0"/>
                    <a:cs typeface="Calibri" panose="020F0502020204030204" pitchFamily="34" charset="0"/>
                  </a:rPr>
                  <a:t> m.</a:t>
                </a:r>
                <a:br>
                  <a:rPr lang="en-US" sz="16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A) </a:t>
                </a:r>
                <a:r>
                  <a:rPr lang="el-GR" sz="1400" dirty="0" smtClean="0">
                    <a:latin typeface="Calibri" panose="020F0502020204030204" pitchFamily="34" charset="0"/>
                    <a:cs typeface="Calibri" panose="020F0502020204030204" pitchFamily="34" charset="0"/>
                  </a:rPr>
                  <a:t>Βρείτε την επιτάχυνση του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ηλεκτρονίου όσο βρίσκεται ανάμεσα στις πλάκες</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67720" y="2706840"/>
              <a:ext cx="7826760" cy="3666600"/>
            </p14:xfrm>
          </p:contentPart>
        </mc:Choice>
        <mc:Fallback xmlns="">
          <p:pic>
            <p:nvPicPr>
              <p:cNvPr id="5" name="Ink 4"/>
              <p:cNvPicPr/>
              <p:nvPr/>
            </p:nvPicPr>
            <p:blipFill>
              <a:blip r:embed="rId5"/>
              <a:stretch>
                <a:fillRect/>
              </a:stretch>
            </p:blipFill>
            <p:spPr>
              <a:xfrm>
                <a:off x="562320" y="2695320"/>
                <a:ext cx="7841520" cy="3685320"/>
              </a:xfrm>
              <a:prstGeom prst="rect">
                <a:avLst/>
              </a:prstGeom>
            </p:spPr>
          </p:pic>
        </mc:Fallback>
      </mc:AlternateContent>
    </p:spTree>
    <p:extLst>
      <p:ext uri="{BB962C8B-B14F-4D97-AF65-F5344CB8AC3E}">
        <p14:creationId xmlns:p14="http://schemas.microsoft.com/office/powerpoint/2010/main" val="2446786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600" dirty="0" smtClean="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m/s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και</a:t>
                </a:r>
                <a:r>
                  <a:rPr lang="en-US" sz="1600" dirty="0" smtClean="0">
                    <a:latin typeface="Calibri" panose="020F0502020204030204" pitchFamily="34" charset="0"/>
                    <a:cs typeface="Calibri" panose="020F0502020204030204" pitchFamily="34" charset="0"/>
                  </a:rPr>
                  <a:t>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smtClean="0">
                    <a:latin typeface="Calibri" panose="020F0502020204030204" pitchFamily="34" charset="0"/>
                    <a:cs typeface="Calibri" panose="020F0502020204030204" pitchFamily="34" charset="0"/>
                  </a:rPr>
                  <a:t> N/C. </a:t>
                </a:r>
                <a:r>
                  <a:rPr lang="el-GR" sz="1600" dirty="0" smtClean="0">
                    <a:latin typeface="Calibri" panose="020F0502020204030204" pitchFamily="34" charset="0"/>
                    <a:cs typeface="Calibri" panose="020F0502020204030204" pitchFamily="34" charset="0"/>
                  </a:rPr>
                  <a:t>Το οριζόντιο μήκος </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smtClean="0">
                    <a:latin typeface="Calibri" panose="020F0502020204030204" pitchFamily="34" charset="0"/>
                    <a:cs typeface="Calibri" panose="020F0502020204030204" pitchFamily="34" charset="0"/>
                  </a:rPr>
                  <a:t> m.</a:t>
                </a:r>
                <a:br>
                  <a:rPr lang="en-US" sz="1600" dirty="0" smtClean="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Β) Υποθέτοντας ότι το </a:t>
                </a:r>
                <a:r>
                  <a:rPr lang="el-GR" sz="1400" dirty="0" smtClean="0">
                    <a:latin typeface="Calibri" panose="020F0502020204030204" pitchFamily="34" charset="0"/>
                    <a:cs typeface="Calibri" panose="020F0502020204030204" pitchFamily="34" charset="0"/>
                  </a:rPr>
                  <a:t>ηλεκτρόνιο </a:t>
                </a:r>
                <a:r>
                  <a:rPr lang="el-GR" sz="1400" dirty="0">
                    <a:latin typeface="Calibri" panose="020F0502020204030204" pitchFamily="34" charset="0"/>
                    <a:cs typeface="Calibri" panose="020F0502020204030204" pitchFamily="34" charset="0"/>
                  </a:rPr>
                  <a:t>μπαίνει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στο </a:t>
                </a:r>
                <a:r>
                  <a:rPr lang="el-GR" sz="1400" dirty="0">
                    <a:latin typeface="Calibri" panose="020F0502020204030204" pitchFamily="34" charset="0"/>
                    <a:cs typeface="Calibri" panose="020F0502020204030204" pitchFamily="34" charset="0"/>
                  </a:rPr>
                  <a:t>πεδίο τη χρονική στιγμή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βρείτε το χρόνο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που </a:t>
                </a:r>
                <a:r>
                  <a:rPr lang="el-GR" sz="1400" dirty="0">
                    <a:latin typeface="Calibri" panose="020F0502020204030204" pitchFamily="34" charset="0"/>
                    <a:cs typeface="Calibri" panose="020F0502020204030204" pitchFamily="34" charset="0"/>
                  </a:rPr>
                  <a:t>εγκαταλείπει το πεδίο.</a:t>
                </a:r>
                <a:r>
                  <a:rPr lang="el-GR" sz="1600" dirty="0">
                    <a:latin typeface="Calibri" panose="020F0502020204030204" pitchFamily="34" charset="0"/>
                    <a:cs typeface="Calibri" panose="020F0502020204030204" pitchFamily="34" charset="0"/>
                  </a:rPr>
                  <a:t/>
                </a:r>
                <a:br>
                  <a:rPr lang="el-GR" sz="1600" dirty="0">
                    <a:latin typeface="Calibri" panose="020F0502020204030204" pitchFamily="34" charset="0"/>
                    <a:cs typeface="Calibri" panose="020F0502020204030204" pitchFamily="34" charset="0"/>
                  </a:rPr>
                </a:br>
                <a:endParaRPr lang="el-GR" sz="1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21720" y="2366640"/>
              <a:ext cx="7816680" cy="4146480"/>
            </p14:xfrm>
          </p:contentPart>
        </mc:Choice>
        <mc:Fallback xmlns="">
          <p:pic>
            <p:nvPicPr>
              <p:cNvPr id="5" name="Ink 4"/>
              <p:cNvPicPr/>
              <p:nvPr/>
            </p:nvPicPr>
            <p:blipFill>
              <a:blip r:embed="rId5"/>
              <a:stretch>
                <a:fillRect/>
              </a:stretch>
            </p:blipFill>
            <p:spPr>
              <a:xfrm>
                <a:off x="610920" y="2355480"/>
                <a:ext cx="7837920" cy="4167720"/>
              </a:xfrm>
              <a:prstGeom prst="rect">
                <a:avLst/>
              </a:prstGeom>
            </p:spPr>
          </p:pic>
        </mc:Fallback>
      </mc:AlternateContent>
    </p:spTree>
    <p:extLst>
      <p:ext uri="{BB962C8B-B14F-4D97-AF65-F5344CB8AC3E}">
        <p14:creationId xmlns:p14="http://schemas.microsoft.com/office/powerpoint/2010/main" val="3516347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600" dirty="0" smtClean="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m/s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smtClean="0">
                    <a:latin typeface="Calibri" panose="020F0502020204030204" pitchFamily="34" charset="0"/>
                    <a:cs typeface="Calibri" panose="020F0502020204030204" pitchFamily="34" charset="0"/>
                  </a:rPr>
                  <a:t> N/C. </a:t>
                </a:r>
                <a:r>
                  <a:rPr lang="el-GR" sz="1600" dirty="0" smtClean="0">
                    <a:latin typeface="Calibri" panose="020F0502020204030204" pitchFamily="34" charset="0"/>
                    <a:cs typeface="Calibri" panose="020F0502020204030204" pitchFamily="34" charset="0"/>
                  </a:rPr>
                  <a:t>Το οριζόντιο μήκος </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smtClean="0">
                    <a:latin typeface="Calibri" panose="020F0502020204030204" pitchFamily="34" charset="0"/>
                    <a:cs typeface="Calibri" panose="020F0502020204030204" pitchFamily="34" charset="0"/>
                  </a:rPr>
                  <a:t> m.</a:t>
                </a:r>
                <a:br>
                  <a:rPr lang="en-US" sz="1600" dirty="0" smtClean="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Γ) Υποθέτοντας ότι η </a:t>
                </a:r>
                <a14:m>
                  <m:oMath xmlns:m="http://schemas.openxmlformats.org/officeDocument/2006/math">
                    <m:r>
                      <a:rPr lang="en-US" sz="1400" i="1" dirty="0" smtClean="0">
                        <a:latin typeface="Cambria Math" panose="02040503050406030204" pitchFamily="18" charset="0"/>
                        <a:cs typeface="Calibri" panose="020F0502020204030204" pitchFamily="34" charset="0"/>
                      </a:rPr>
                      <m:t>𝑦</m:t>
                    </m:r>
                  </m:oMath>
                </a14:m>
                <a:r>
                  <a:rPr lang="el-GR" sz="1400" dirty="0" smtClean="0">
                    <a:latin typeface="Calibri" panose="020F0502020204030204" pitchFamily="34" charset="0"/>
                    <a:cs typeface="Calibri" panose="020F0502020204030204" pitchFamily="34" charset="0"/>
                  </a:rPr>
                  <a:t>-συνιστώσα του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ηλεκτρονίου </a:t>
                </a:r>
                <a:r>
                  <a:rPr lang="el-GR" sz="1400" dirty="0">
                    <a:latin typeface="Calibri" panose="020F0502020204030204" pitchFamily="34" charset="0"/>
                    <a:cs typeface="Calibri" panose="020F0502020204030204" pitchFamily="34" charset="0"/>
                  </a:rPr>
                  <a:t>όταν μπαίνει στο ηλεκτρικό πεδίο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είναι </a:t>
                </a:r>
                <a14:m>
                  <m:oMath xmlns:m="http://schemas.openxmlformats.org/officeDocument/2006/math">
                    <m:r>
                      <a:rPr lang="en-US" sz="1400" i="1">
                        <a:latin typeface="Cambria Math" panose="02040503050406030204" pitchFamily="18" charset="0"/>
                      </a:rPr>
                      <m:t>𝑦</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ποια είναι αυτή με την οποία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εγκαταλείπει </a:t>
                </a:r>
                <a:r>
                  <a:rPr lang="el-GR" sz="1400" dirty="0">
                    <a:latin typeface="Calibri" panose="020F0502020204030204" pitchFamily="34" charset="0"/>
                    <a:cs typeface="Calibri" panose="020F0502020204030204" pitchFamily="34" charset="0"/>
                  </a:rPr>
                  <a:t>το πεδίο;</a:t>
                </a:r>
              </a:p>
              <a:p>
                <a:pPr marL="365760" lvl="1" indent="0">
                  <a:buNone/>
                </a:pP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94720" y="1765440"/>
              <a:ext cx="8449560" cy="4682160"/>
            </p14:xfrm>
          </p:contentPart>
        </mc:Choice>
        <mc:Fallback xmlns="">
          <p:pic>
            <p:nvPicPr>
              <p:cNvPr id="5" name="Ink 4"/>
              <p:cNvPicPr/>
              <p:nvPr/>
            </p:nvPicPr>
            <p:blipFill>
              <a:blip r:embed="rId5"/>
              <a:stretch>
                <a:fillRect/>
              </a:stretch>
            </p:blipFill>
            <p:spPr>
              <a:xfrm>
                <a:off x="588960" y="1757520"/>
                <a:ext cx="8465400" cy="470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5739288" y="5872785"/>
              <a:ext cx="2859120" cy="592560"/>
            </p14:xfrm>
          </p:contentPart>
        </mc:Choice>
        <mc:Fallback>
          <p:pic>
            <p:nvPicPr>
              <p:cNvPr id="6" name="Ink 5"/>
              <p:cNvPicPr/>
              <p:nvPr/>
            </p:nvPicPr>
            <p:blipFill>
              <a:blip r:embed="rId7"/>
              <a:stretch>
                <a:fillRect/>
              </a:stretch>
            </p:blipFill>
            <p:spPr>
              <a:xfrm>
                <a:off x="5727768" y="5864505"/>
                <a:ext cx="2878920" cy="609480"/>
              </a:xfrm>
              <a:prstGeom prst="rect">
                <a:avLst/>
              </a:prstGeom>
            </p:spPr>
          </p:pic>
        </mc:Fallback>
      </mc:AlternateContent>
    </p:spTree>
    <p:extLst>
      <p:ext uri="{BB962C8B-B14F-4D97-AF65-F5344CB8AC3E}">
        <p14:creationId xmlns:p14="http://schemas.microsoft.com/office/powerpoint/2010/main" val="2239845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Ηλεκτρικό Δυναμικ</a:t>
            </a:r>
            <a:r>
              <a:rPr lang="el-GR" dirty="0"/>
              <a:t>ό</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Οι διαδικασίες που συμβαίνουν κατά τη διάρκεια μιας καταιγίδας προκαλούν μεγάλες διαφορές ηλεκτρικού δυναμικού ανάμεσα στα σύννεφα και στο έδαφος. Το αποτέλεσμα αυτής της διαφοράς είναι μια ηλεκτρική </a:t>
            </a:r>
            <a:r>
              <a:rPr lang="el-GR" sz="1050" dirty="0" err="1" smtClean="0">
                <a:solidFill>
                  <a:srgbClr val="FF0000"/>
                </a:solidFill>
                <a:latin typeface="Cambria" panose="02040503050406030204" pitchFamily="18" charset="0"/>
              </a:rPr>
              <a:t>εκφόρτιση</a:t>
            </a:r>
            <a:r>
              <a:rPr lang="el-GR" sz="1050" dirty="0" smtClean="0">
                <a:solidFill>
                  <a:srgbClr val="FF0000"/>
                </a:solidFill>
                <a:latin typeface="Cambria" panose="02040503050406030204" pitchFamily="18" charset="0"/>
              </a:rPr>
              <a:t> που τη λέμε «κεραυνό», όπως στην εικόνα.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24688"/>
            <a:ext cx="4191000" cy="2938717"/>
          </a:xfrm>
          <a:prstGeom prst="rect">
            <a:avLst/>
          </a:prstGeom>
          <a:ln>
            <a:noFill/>
          </a:ln>
          <a:effectLst>
            <a:softEdge rad="112500"/>
          </a:effectLst>
        </p:spPr>
      </p:pic>
    </p:spTree>
    <p:extLst>
      <p:ext uri="{BB962C8B-B14F-4D97-AF65-F5344CB8AC3E}">
        <p14:creationId xmlns:p14="http://schemas.microsoft.com/office/powerpoint/2010/main" val="684119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Ηλεκτρικό Δυναμικ</a:t>
            </a:r>
            <a:r>
              <a:rPr lang="el-GR" b="1" dirty="0">
                <a:effectLst>
                  <a:outerShdw blurRad="38100" dist="38100" dir="2700000" algn="tl">
                    <a:srgbClr val="000000">
                      <a:alpha val="43137"/>
                    </a:srgbClr>
                  </a:outerShdw>
                </a:effectLst>
              </a:rPr>
              <a:t>ό</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 Οι διαδικασίες που συμβαίνουν κατά τη διάρκεια μιας καταιγίδας προκαλούν μεγάλες διαφορές ηλεκτρικού δυναμικού ανάμεσα στα σύννεφα και στο έδαφος. Το αποτέλεσμα αυτής της διαφοράς είναι μια ηλεκτρική </a:t>
            </a:r>
            <a:r>
              <a:rPr lang="el-GR" sz="1050" dirty="0" err="1">
                <a:solidFill>
                  <a:srgbClr val="FF0000"/>
                </a:solidFill>
                <a:latin typeface="Cambria" panose="02040503050406030204" pitchFamily="18" charset="0"/>
              </a:rPr>
              <a:t>εκφόρτιση</a:t>
            </a:r>
            <a:r>
              <a:rPr lang="el-GR" sz="1050" dirty="0">
                <a:solidFill>
                  <a:srgbClr val="FF0000"/>
                </a:solidFill>
                <a:latin typeface="Cambria" panose="02040503050406030204" pitchFamily="18" charset="0"/>
              </a:rPr>
              <a:t> που τη λέμε «κεραυνό», όπως στην εικόνα. </a:t>
            </a:r>
            <a:endParaRPr lang="en-US" sz="1050" dirty="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24688"/>
            <a:ext cx="4191000" cy="2938717"/>
          </a:xfrm>
          <a:prstGeom prst="rect">
            <a:avLst/>
          </a:prstGeom>
          <a:ln>
            <a:noFill/>
          </a:ln>
          <a:effectLst>
            <a:softEdge rad="112500"/>
          </a:effectLst>
        </p:spPr>
      </p:pic>
    </p:spTree>
    <p:extLst>
      <p:ext uri="{BB962C8B-B14F-4D97-AF65-F5344CB8AC3E}">
        <p14:creationId xmlns:p14="http://schemas.microsoft.com/office/powerpoint/2010/main" val="572839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Ηλεκτρικό Δυναμικό</a:t>
            </a:r>
            <a:endParaRPr lang="el-GR" dirty="0"/>
          </a:p>
        </p:txBody>
      </p:sp>
      <p:sp>
        <p:nvSpPr>
          <p:cNvPr id="3" name="Content Placeholder 2"/>
          <p:cNvSpPr>
            <a:spLocks noGrp="1"/>
          </p:cNvSpPr>
          <p:nvPr>
            <p:ph idx="1"/>
          </p:nvPr>
        </p:nvSpPr>
        <p:spPr>
          <a:xfrm>
            <a:off x="738350" y="1371600"/>
            <a:ext cx="7872249" cy="5181600"/>
          </a:xfrm>
        </p:spPr>
        <p:txBody>
          <a:bodyPr>
            <a:normAutofit/>
          </a:bodyPr>
          <a:lstStyle/>
          <a:p>
            <a:r>
              <a:rPr lang="el-GR" b="1" dirty="0" smtClean="0">
                <a:latin typeface="Calibri" panose="020F0502020204030204" pitchFamily="34" charset="0"/>
                <a:cs typeface="Calibri" panose="020F0502020204030204" pitchFamily="34" charset="0"/>
              </a:rPr>
              <a:t>Εισαγωγή</a:t>
            </a:r>
            <a:endParaRPr lang="en-US" sz="1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Στη μελέτη του ηλεκτρισμού ως τώρα, τον σχετίσαμε με την έννοια της ηλεκτρικής </a:t>
            </a:r>
            <a:r>
              <a:rPr lang="el-GR" i="1" dirty="0" smtClean="0">
                <a:latin typeface="Calibri" panose="020F0502020204030204" pitchFamily="34" charset="0"/>
                <a:cs typeface="Calibri" panose="020F0502020204030204" pitchFamily="34" charset="0"/>
              </a:rPr>
              <a:t>δύναμης</a:t>
            </a:r>
          </a:p>
          <a:p>
            <a:pPr lvl="1"/>
            <a:r>
              <a:rPr lang="el-GR" dirty="0" smtClean="0">
                <a:latin typeface="Calibri" panose="020F0502020204030204" pitchFamily="34" charset="0"/>
                <a:cs typeface="Calibri" panose="020F0502020204030204" pitchFamily="34" charset="0"/>
              </a:rPr>
              <a:t>Τώρα, θα συσχετίσουμε τα ηλεκτρικά φαινόμενα με την έννοια της </a:t>
            </a:r>
            <a:r>
              <a:rPr lang="el-GR" b="1" i="1" dirty="0" smtClean="0">
                <a:latin typeface="Calibri" panose="020F0502020204030204" pitchFamily="34" charset="0"/>
                <a:cs typeface="Calibri" panose="020F0502020204030204" pitchFamily="34" charset="0"/>
              </a:rPr>
              <a:t>ενέργειας</a:t>
            </a:r>
          </a:p>
          <a:p>
            <a:pPr lvl="1"/>
            <a:r>
              <a:rPr lang="el-GR" dirty="0" smtClean="0">
                <a:latin typeface="Calibri" panose="020F0502020204030204" pitchFamily="34" charset="0"/>
                <a:cs typeface="Calibri" panose="020F0502020204030204" pitchFamily="34" charset="0"/>
              </a:rPr>
              <a:t>Θα ορίσουμε την έννοια του </a:t>
            </a:r>
            <a:r>
              <a:rPr lang="el-GR" b="1" dirty="0" smtClean="0">
                <a:latin typeface="Calibri" panose="020F0502020204030204" pitchFamily="34" charset="0"/>
                <a:cs typeface="Calibri" panose="020F0502020204030204" pitchFamily="34" charset="0"/>
              </a:rPr>
              <a:t>ηλεκτρικού δυναμικού και της ηλεκτρικής δυναμικής ενέργειας</a:t>
            </a:r>
          </a:p>
          <a:p>
            <a:pPr lvl="2"/>
            <a:r>
              <a:rPr lang="el-GR" dirty="0">
                <a:latin typeface="Calibri" panose="020F0502020204030204" pitchFamily="34" charset="0"/>
                <a:cs typeface="Calibri" panose="020F0502020204030204" pitchFamily="34" charset="0"/>
              </a:rPr>
              <a:t>Το ηλεκτρικό δυναμικό έχει μεγάλη εφαρμογή στη λειτουργία των ηλεκτρικών κυκλωμάτων και </a:t>
            </a:r>
            <a:r>
              <a:rPr lang="el-GR" dirty="0" smtClean="0">
                <a:latin typeface="Calibri" panose="020F0502020204030204" pitchFamily="34" charset="0"/>
                <a:cs typeface="Calibri" panose="020F0502020204030204" pitchFamily="34" charset="0"/>
              </a:rPr>
              <a:t>συσκευών</a:t>
            </a:r>
            <a:endParaRPr lang="el-GR" b="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Θα περιγράψουμε φαινόμενα με μεγαλύτερη ευκολία απ’ ότι με χρήση πεδίων και δυνάμεων</a:t>
            </a:r>
          </a:p>
          <a:p>
            <a:pPr lvl="2"/>
            <a:r>
              <a:rPr lang="el-GR" dirty="0" smtClean="0">
                <a:latin typeface="Calibri" panose="020F0502020204030204" pitchFamily="34" charset="0"/>
                <a:cs typeface="Calibri" panose="020F0502020204030204" pitchFamily="34" charset="0"/>
              </a:rPr>
              <a:t>Όπως περιγράψαμε πιο εύκολα τα φαινόμενα της Μηχανικής με </a:t>
            </a:r>
            <a:r>
              <a:rPr lang="el-GR" dirty="0">
                <a:latin typeface="Calibri" panose="020F0502020204030204" pitchFamily="34" charset="0"/>
                <a:cs typeface="Calibri" panose="020F0502020204030204" pitchFamily="34" charset="0"/>
              </a:rPr>
              <a:t>ε</a:t>
            </a:r>
            <a:r>
              <a:rPr lang="el-GR" dirty="0" smtClean="0">
                <a:latin typeface="Calibri" panose="020F0502020204030204" pitchFamily="34" charset="0"/>
                <a:cs typeface="Calibri" panose="020F0502020204030204" pitchFamily="34" charset="0"/>
              </a:rPr>
              <a:t>νεργειακά θεωρήματα σε σχέση με την περιγραφή μέσω δυνάμεων και εξισώσεων κινηματικής</a:t>
            </a:r>
          </a:p>
        </p:txBody>
      </p:sp>
    </p:spTree>
    <p:extLst>
      <p:ext uri="{BB962C8B-B14F-4D97-AF65-F5344CB8AC3E}">
        <p14:creationId xmlns:p14="http://schemas.microsoft.com/office/powerpoint/2010/main" val="14206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Ηλεκτρικό Δυναμικό</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latin typeface="Calibri" panose="020F0502020204030204" pitchFamily="34" charset="0"/>
                    <a:cs typeface="Calibri" panose="020F0502020204030204" pitchFamily="34" charset="0"/>
                  </a:rPr>
                  <a:t>Ηλεκτρικό Δυναμικό </a:t>
                </a:r>
              </a:p>
              <a:p>
                <a:pPr lvl="1"/>
                <a:r>
                  <a:rPr lang="el-GR" dirty="0" smtClean="0">
                    <a:latin typeface="Calibri" panose="020F0502020204030204" pitchFamily="34" charset="0"/>
                    <a:cs typeface="Calibri" panose="020F0502020204030204" pitchFamily="34" charset="0"/>
                  </a:rPr>
                  <a:t>Έστω ένα φορτίο </a:t>
                </a:r>
                <a14:m>
                  <m:oMath xmlns:m="http://schemas.openxmlformats.org/officeDocument/2006/math">
                    <m:r>
                      <a:rPr lang="en-US" i="1" dirty="0"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τοποθετείται σε 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b="0" dirty="0" smtClean="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Έστω το </a:t>
                </a:r>
                <a:r>
                  <a:rPr lang="el-GR" b="1" dirty="0">
                    <a:latin typeface="Calibri" panose="020F0502020204030204" pitchFamily="34" charset="0"/>
                    <a:cs typeface="Calibri" panose="020F0502020204030204" pitchFamily="34" charset="0"/>
                  </a:rPr>
                  <a:t>φορτίο </a:t>
                </a:r>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πεδίο </a:t>
                </a:r>
                <a:r>
                  <a:rPr lang="el-GR" dirty="0">
                    <a:latin typeface="Calibri" panose="020F0502020204030204" pitchFamily="34" charset="0"/>
                    <a:cs typeface="Calibri" panose="020F0502020204030204" pitchFamily="34" charset="0"/>
                  </a:rPr>
                  <a:t>ως ένα </a:t>
                </a:r>
                <a:r>
                  <a:rPr lang="el-GR" b="1" i="1" dirty="0" smtClean="0">
                    <a:latin typeface="Calibri" panose="020F0502020204030204" pitchFamily="34" charset="0"/>
                    <a:cs typeface="Calibri" panose="020F0502020204030204" pitchFamily="34" charset="0"/>
                  </a:rPr>
                  <a:t>σύστημα</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Δύναμη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𝑞𝐸</m:t>
                    </m:r>
                  </m:oMath>
                </a14:m>
                <a:r>
                  <a:rPr lang="en-US" i="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ασκείται στο φορτίο</a:t>
                </a:r>
              </a:p>
              <a:p>
                <a:pPr lvl="2"/>
                <a:r>
                  <a:rPr lang="el-GR" dirty="0" smtClean="0">
                    <a:latin typeface="Calibri" panose="020F0502020204030204" pitchFamily="34" charset="0"/>
                    <a:cs typeface="Calibri" panose="020F0502020204030204" pitchFamily="34" charset="0"/>
                  </a:rPr>
                  <a:t>Η </a:t>
                </a:r>
                <a:r>
                  <a:rPr lang="el-GR" dirty="0">
                    <a:latin typeface="Calibri" panose="020F0502020204030204" pitchFamily="34" charset="0"/>
                    <a:cs typeface="Calibri" panose="020F0502020204030204" pitchFamily="34" charset="0"/>
                  </a:rPr>
                  <a:t>δύναμη οφείλεται στο </a:t>
                </a:r>
                <a:r>
                  <a:rPr lang="el-GR" dirty="0" smtClean="0">
                    <a:latin typeface="Calibri" panose="020F0502020204030204" pitchFamily="34" charset="0"/>
                    <a:cs typeface="Calibri" panose="020F0502020204030204" pitchFamily="34" charset="0"/>
                  </a:rPr>
                  <a:t>πεδίο</a:t>
                </a:r>
              </a:p>
              <a:p>
                <a:pPr lvl="2"/>
                <a:r>
                  <a:rPr lang="el-GR" dirty="0">
                    <a:latin typeface="Calibri" panose="020F0502020204030204" pitchFamily="34" charset="0"/>
                    <a:cs typeface="Calibri" panose="020F0502020204030204" pitchFamily="34" charset="0"/>
                  </a:rPr>
                  <a:t>Τ</a:t>
                </a:r>
                <a:r>
                  <a:rPr lang="el-GR" dirty="0" smtClean="0">
                    <a:latin typeface="Calibri" panose="020F0502020204030204" pitchFamily="34" charset="0"/>
                    <a:cs typeface="Calibri" panose="020F0502020204030204" pitchFamily="34" charset="0"/>
                  </a:rPr>
                  <a:t>ο </a:t>
                </a:r>
                <a:r>
                  <a:rPr lang="el-GR" dirty="0">
                    <a:latin typeface="Calibri" panose="020F0502020204030204" pitchFamily="34" charset="0"/>
                    <a:cs typeface="Calibri" panose="020F0502020204030204" pitchFamily="34" charset="0"/>
                  </a:rPr>
                  <a:t>φορτίο </a:t>
                </a:r>
                <a:r>
                  <a:rPr lang="el-GR" dirty="0" smtClean="0">
                    <a:latin typeface="Calibri" panose="020F0502020204030204" pitchFamily="34" charset="0"/>
                    <a:cs typeface="Calibri" panose="020F0502020204030204" pitchFamily="34" charset="0"/>
                  </a:rPr>
                  <a:t>κινείται λόγω </a:t>
                </a:r>
                <a:r>
                  <a:rPr lang="el-GR" dirty="0">
                    <a:latin typeface="Calibri" panose="020F0502020204030204" pitchFamily="34" charset="0"/>
                    <a:cs typeface="Calibri" panose="020F0502020204030204" pitchFamily="34" charset="0"/>
                  </a:rPr>
                  <a:t>της </a:t>
                </a:r>
                <a:r>
                  <a:rPr lang="el-GR" dirty="0" smtClean="0">
                    <a:latin typeface="Calibri" panose="020F0502020204030204" pitchFamily="34" charset="0"/>
                    <a:cs typeface="Calibri" panose="020F0502020204030204" pitchFamily="34" charset="0"/>
                  </a:rPr>
                  <a:t>ηλεκτρικής δύναμης</a:t>
                </a:r>
              </a:p>
              <a:p>
                <a:pPr lvl="2"/>
                <a:r>
                  <a:rPr lang="el-GR" dirty="0">
                    <a:latin typeface="Calibri" panose="020F0502020204030204" pitchFamily="34" charset="0"/>
                    <a:cs typeface="Calibri" panose="020F0502020204030204" pitchFamily="34" charset="0"/>
                  </a:rPr>
                  <a:t>Η δύναμη είναι </a:t>
                </a:r>
                <a:r>
                  <a:rPr lang="el-GR" b="1" i="1" dirty="0">
                    <a:latin typeface="Calibri" panose="020F0502020204030204" pitchFamily="34" charset="0"/>
                    <a:cs typeface="Calibri" panose="020F0502020204030204" pitchFamily="34" charset="0"/>
                  </a:rPr>
                  <a:t>συντηρητική</a:t>
                </a:r>
                <a:r>
                  <a:rPr lang="el-GR" sz="1400"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a:t>
                </a:r>
                <a:r>
                  <a:rPr lang="el-GR" b="1" dirty="0">
                    <a:latin typeface="Calibri" panose="020F0502020204030204" pitchFamily="34" charset="0"/>
                    <a:cs typeface="Calibri" panose="020F0502020204030204" pitchFamily="34" charset="0"/>
                  </a:rPr>
                  <a:t> </a:t>
                </a:r>
                <a:r>
                  <a:rPr lang="el-GR" b="1" i="1" dirty="0">
                    <a:latin typeface="Calibri" panose="020F0502020204030204" pitchFamily="34" charset="0"/>
                    <a:cs typeface="Calibri" panose="020F0502020204030204" pitchFamily="34" charset="0"/>
                  </a:rPr>
                  <a:t>εσωτερική</a:t>
                </a:r>
                <a:r>
                  <a:rPr lang="el-GR" dirty="0">
                    <a:latin typeface="Calibri" panose="020F0502020204030204" pitchFamily="34" charset="0"/>
                    <a:cs typeface="Calibri" panose="020F0502020204030204" pitchFamily="34" charset="0"/>
                  </a:rPr>
                  <a:t> δύναμη του </a:t>
                </a:r>
                <a:r>
                  <a:rPr lang="el-GR" dirty="0" smtClean="0">
                    <a:latin typeface="Calibri" panose="020F0502020204030204" pitchFamily="34" charset="0"/>
                    <a:cs typeface="Calibri" panose="020F0502020204030204" pitchFamily="34" charset="0"/>
                  </a:rPr>
                  <a:t>συστήματος</a:t>
                </a:r>
              </a:p>
              <a:p>
                <a:pPr lvl="2"/>
                <a:r>
                  <a:rPr lang="el-GR" dirty="0" smtClean="0">
                    <a:latin typeface="Calibri" panose="020F0502020204030204" pitchFamily="34" charset="0"/>
                    <a:cs typeface="Calibri" panose="020F0502020204030204" pitchFamily="34" charset="0"/>
                  </a:rPr>
                  <a:t>Άρα το έργο της είναι </a:t>
                </a:r>
                <a:r>
                  <a:rPr lang="el-GR" b="1" dirty="0" smtClean="0">
                    <a:latin typeface="Calibri" panose="020F0502020204030204" pitchFamily="34" charset="0"/>
                    <a:cs typeface="Calibri" panose="020F0502020204030204" pitchFamily="34" charset="0"/>
                  </a:rPr>
                  <a:t>εσωτερικό</a:t>
                </a:r>
                <a:r>
                  <a:rPr lang="el-GR" dirty="0" smtClean="0">
                    <a:latin typeface="Calibri" panose="020F0502020204030204" pitchFamily="34" charset="0"/>
                    <a:cs typeface="Calibri" panose="020F0502020204030204" pitchFamily="34" charset="0"/>
                  </a:rPr>
                  <a:t> στο σύστημα</a:t>
                </a:r>
              </a:p>
              <a:p>
                <a:pPr lvl="1"/>
                <a:r>
                  <a:rPr lang="el-GR" dirty="0" smtClean="0">
                    <a:latin typeface="Calibri" panose="020F0502020204030204" pitchFamily="34" charset="0"/>
                    <a:cs typeface="Calibri" panose="020F0502020204030204" pitchFamily="34" charset="0"/>
                  </a:rPr>
                  <a:t>Άρα το </a:t>
                </a:r>
                <a:r>
                  <a:rPr lang="el-GR" b="1" dirty="0" smtClean="0">
                    <a:latin typeface="Calibri" panose="020F0502020204030204" pitchFamily="34" charset="0"/>
                    <a:cs typeface="Calibri" panose="020F0502020204030204" pitchFamily="34" charset="0"/>
                  </a:rPr>
                  <a:t>πεδίο παράγει εσωτερικό έργο στο σύστημα</a:t>
                </a:r>
              </a:p>
              <a:p>
                <a:pPr lvl="2"/>
                <a:r>
                  <a:rPr lang="el-GR" dirty="0" smtClean="0">
                    <a:latin typeface="Calibri" panose="020F0502020204030204" pitchFamily="34" charset="0"/>
                    <a:cs typeface="Calibri" panose="020F0502020204030204" pitchFamily="34" charset="0"/>
                  </a:rPr>
                  <a:t>Όπως ακριβώς η βαρύτητα (</a:t>
                </a:r>
                <a:r>
                  <a:rPr lang="el-GR" dirty="0" err="1" smtClean="0">
                    <a:latin typeface="Calibri" panose="020F0502020204030204" pitchFamily="34" charset="0"/>
                    <a:cs typeface="Calibri" panose="020F0502020204030204" pitchFamily="34" charset="0"/>
                  </a:rPr>
                  <a:t>βαρυτικό</a:t>
                </a:r>
                <a:r>
                  <a:rPr lang="el-GR" dirty="0" smtClean="0">
                    <a:latin typeface="Calibri" panose="020F0502020204030204" pitchFamily="34" charset="0"/>
                    <a:cs typeface="Calibri" panose="020F0502020204030204" pitchFamily="34" charset="0"/>
                  </a:rPr>
                  <a:t> πεδίο) στο σύστημα Γης-βιβλίου, όταν το βιβλίο αφήνεται να πέσει από ύψος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259109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Ηλεκτρικό Δυναμικό</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49" y="1371600"/>
                <a:ext cx="7872249" cy="5181600"/>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Ηλεκτρικό Δυναμικό </a:t>
                </a:r>
              </a:p>
              <a:p>
                <a:pPr lvl="1"/>
                <a:r>
                  <a:rPr lang="el-GR" dirty="0" smtClean="0">
                    <a:latin typeface="Calibri" panose="020F0502020204030204" pitchFamily="34" charset="0"/>
                    <a:cs typeface="Calibri" panose="020F0502020204030204" pitchFamily="34" charset="0"/>
                  </a:rPr>
                  <a:t>Για μια απειροστά μικρή μετατόπιση </a:t>
                </a:r>
                <a14:m>
                  <m:oMath xmlns:m="http://schemas.openxmlformats.org/officeDocument/2006/math">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𝑠</m:t>
                        </m:r>
                      </m:e>
                    </m:acc>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ενός σημειακού φορτίου στο ηλεκτρικό πεδίο…</a:t>
                </a:r>
              </a:p>
              <a:p>
                <a:pPr lvl="2"/>
                <a:r>
                  <a:rPr lang="el-GR" dirty="0" smtClean="0">
                    <a:latin typeface="Calibri" panose="020F0502020204030204" pitchFamily="34" charset="0"/>
                    <a:cs typeface="Calibri" panose="020F0502020204030204" pitchFamily="34" charset="0"/>
                  </a:rPr>
                  <a:t>Το έργο της ηλεκτρικής δύναμης είναι </a:t>
                </a:r>
                <a:endParaRPr lang="el-GR" b="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b>
                        <m:sSubPr>
                          <m:ctrlPr>
                            <a:rPr lang="el-GR"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𝑖𝑛𝑡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r>
                        <a:rPr lang="en-US" b="0" i="1" smtClean="0">
                          <a:latin typeface="Cambria Math" panose="02040503050406030204" pitchFamily="18" charset="0"/>
                        </a:rPr>
                        <m:t>=</m:t>
                      </m:r>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l-GR"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oMath>
                  </m:oMathPara>
                </a14:m>
                <a:endParaRPr lang="en-US"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Θυμηθείτε: το έργο μιας εσωτερικής συντηρητικής δύναμης σε ένα σύστημα ισούται με την αρνητική μεταβολή της </a:t>
                </a:r>
                <a:r>
                  <a:rPr lang="el-GR" b="1" dirty="0" smtClean="0">
                    <a:latin typeface="Calibri" panose="020F0502020204030204" pitchFamily="34" charset="0"/>
                    <a:cs typeface="Calibri" panose="020F0502020204030204" pitchFamily="34" charset="0"/>
                  </a:rPr>
                  <a:t>δυναμικής του </a:t>
                </a:r>
                <a:r>
                  <a:rPr lang="el-GR" b="1" dirty="0" smtClean="0">
                    <a:latin typeface="Calibri" panose="020F0502020204030204" pitchFamily="34" charset="0"/>
                    <a:cs typeface="Calibri" panose="020F0502020204030204" pitchFamily="34" charset="0"/>
                  </a:rPr>
                  <a:t>ενέργειας: της ηλεκτρικής δυναμικής του ενέργειας!</a:t>
                </a:r>
                <a:endParaRPr lang="el-GR" b="1" dirty="0" smtClean="0">
                  <a:latin typeface="Calibri" panose="020F0502020204030204" pitchFamily="34" charset="0"/>
                  <a:cs typeface="Calibri" panose="020F0502020204030204" pitchFamily="34" charset="0"/>
                </a:endParaRPr>
              </a:p>
              <a:p>
                <a:pPr lvl="2"/>
                <a:endParaRPr lang="en-US" sz="100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b>
                        <m:sSubPr>
                          <m:ctrlPr>
                            <a:rPr lang="el-GR"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𝑖𝑛𝑡</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oMath>
                  </m:oMathPara>
                </a14:m>
                <a:endParaRPr lang="en-US" b="0"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Άρα </a:t>
                </a:r>
                <a:endParaRPr lang="en-US" b="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𝑑𝑊</m:t>
                          </m:r>
                        </m:e>
                        <m:sub>
                          <m:r>
                            <a:rPr lang="en-US" b="0" i="1" smtClean="0">
                              <a:latin typeface="Cambria Math" panose="02040503050406030204" pitchFamily="18" charset="0"/>
                            </a:rPr>
                            <m:t>𝑖𝑛𝑡</m:t>
                          </m:r>
                        </m:sub>
                      </m:sSub>
                      <m:r>
                        <a:rPr lang="en-US" b="0" i="1" smtClean="0">
                          <a:latin typeface="Cambria Math" panose="02040503050406030204" pitchFamily="18" charset="0"/>
                        </a:rPr>
                        <m:t>=−</m:t>
                      </m:r>
                      <m:r>
                        <a:rPr lang="en-US" i="1">
                          <a:latin typeface="Cambria Math" panose="02040503050406030204" pitchFamily="18" charset="0"/>
                        </a:rPr>
                        <m:t>𝑞</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𝑠</m:t>
                          </m:r>
                        </m:e>
                      </m:acc>
                    </m:oMath>
                  </m:oMathPara>
                </a14:m>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Για πεπερασμένη μετατόπιση από το σημείο (Α) στο (Β) είναι </a:t>
                </a:r>
                <a:endParaRPr lang="en-US" b="0" i="0"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r>
                        <a:rPr lang="en-US" b="0" i="0" smtClean="0">
                          <a:latin typeface="Cambria Math" panose="02040503050406030204" pitchFamily="18" charset="0"/>
                        </a:rPr>
                        <m:t>=−</m:t>
                      </m:r>
                      <m:r>
                        <a:rPr lang="en-US" b="0" i="1" smtClean="0">
                          <a:latin typeface="Cambria Math" panose="02040503050406030204" pitchFamily="18" charset="0"/>
                        </a:rPr>
                        <m:t>𝑞</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𝐴</m:t>
                          </m:r>
                        </m:sub>
                        <m:sup>
                          <m:r>
                            <a:rPr lang="en-US" b="0" i="1" smtClean="0">
                              <a:latin typeface="Cambria Math" panose="02040503050406030204" pitchFamily="18" charset="0"/>
                            </a:rPr>
                            <m:t>𝐵</m:t>
                          </m:r>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e>
                      </m:nary>
                    </m:oMath>
                  </m:oMathPara>
                </a14:m>
                <a:endParaRPr lang="el-GR" dirty="0" smtClean="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49" y="1371600"/>
                <a:ext cx="7872249" cy="5181600"/>
              </a:xfrm>
              <a:blipFill>
                <a:blip r:embed="rId3"/>
                <a:stretch>
                  <a:fillRect t="-1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904689" y="5457825"/>
                <a:ext cx="2324911" cy="951548"/>
              </a:xfrm>
              <a:prstGeom prst="horizontalScroll">
                <a:avLst>
                  <a:gd name="adj" fmla="val 6501"/>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sz="1600" dirty="0">
                    <a:solidFill>
                      <a:srgbClr val="FF0000"/>
                    </a:solidFill>
                  </a:rPr>
                  <a:t>Δ</a:t>
                </a:r>
                <a:r>
                  <a:rPr lang="el-GR" sz="1600" dirty="0" smtClean="0">
                    <a:solidFill>
                      <a:srgbClr val="FF0000"/>
                    </a:solidFill>
                  </a:rPr>
                  <a:t>εν εξαρτάται από το μονοπάτι (η </a:t>
                </a:r>
                <a14:m>
                  <m:oMath xmlns:m="http://schemas.openxmlformats.org/officeDocument/2006/math">
                    <m:r>
                      <a:rPr lang="en-US" sz="1600" i="1" dirty="0" smtClean="0">
                        <a:solidFill>
                          <a:srgbClr val="FF0000"/>
                        </a:solidFill>
                        <a:latin typeface="Cambria Math" panose="02040503050406030204" pitchFamily="18" charset="0"/>
                      </a:rPr>
                      <m:t>𝑞𝐸</m:t>
                    </m:r>
                  </m:oMath>
                </a14:m>
                <a:r>
                  <a:rPr lang="en-US" sz="1600" dirty="0" smtClean="0">
                    <a:solidFill>
                      <a:srgbClr val="FF0000"/>
                    </a:solidFill>
                  </a:rPr>
                  <a:t> </a:t>
                </a:r>
                <a:r>
                  <a:rPr lang="el-GR" sz="1600" dirty="0" smtClean="0">
                    <a:solidFill>
                      <a:srgbClr val="FF0000"/>
                    </a:solidFill>
                  </a:rPr>
                  <a:t>είναι συντηρητική δύναμη)!</a:t>
                </a:r>
                <a:endParaRPr lang="el-GR" sz="1600" dirty="0">
                  <a:solidFill>
                    <a:srgbClr val="FF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5904689" y="5457825"/>
                <a:ext cx="2324911" cy="951548"/>
              </a:xfrm>
              <a:prstGeom prst="horizontalScroll">
                <a:avLst>
                  <a:gd name="adj" fmla="val 6501"/>
                </a:avLst>
              </a:prstGeom>
              <a:blipFill>
                <a:blip r:embed="rId4"/>
                <a:stretch>
                  <a:fillRect/>
                </a:stretch>
              </a:blipFill>
              <a:ln>
                <a:solidFill>
                  <a:schemeClr val="accent1"/>
                </a:solidFill>
              </a:ln>
            </p:spPr>
            <p:txBody>
              <a:bodyPr/>
              <a:lstStyle/>
              <a:p>
                <a:r>
                  <a:rPr lang="en-US">
                    <a:noFill/>
                  </a:rPr>
                  <a:t> </a:t>
                </a:r>
              </a:p>
            </p:txBody>
          </p:sp>
        </mc:Fallback>
      </mc:AlternateContent>
      <p:cxnSp>
        <p:nvCxnSpPr>
          <p:cNvPr id="6" name="Straight Arrow Connector 5"/>
          <p:cNvCxnSpPr/>
          <p:nvPr/>
        </p:nvCxnSpPr>
        <p:spPr>
          <a:xfrm flipH="1">
            <a:off x="5429250" y="5968603"/>
            <a:ext cx="457200" cy="0"/>
          </a:xfrm>
          <a:prstGeom prst="straightConnector1">
            <a:avLst/>
          </a:prstGeom>
          <a:ln>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869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a:t>
            </a:r>
            <a:r>
              <a:rPr lang="el-GR" dirty="0"/>
              <a:t>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Ηλεκτρικό Δυναμικό</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257800"/>
              </a:xfrm>
            </p:spPr>
            <p:txBody>
              <a:bodyPr>
                <a:normAutofit/>
              </a:bodyPr>
              <a:lstStyle/>
              <a:p>
                <a:r>
                  <a:rPr lang="el-GR" b="1" dirty="0" smtClean="0">
                    <a:latin typeface="Calibri" panose="020F0502020204030204" pitchFamily="34" charset="0"/>
                    <a:cs typeface="Calibri" panose="020F0502020204030204" pitchFamily="34" charset="0"/>
                  </a:rPr>
                  <a:t>Ηλεκτρικό Δυναμικό </a:t>
                </a:r>
              </a:p>
              <a:p>
                <a:pPr lvl="1"/>
                <a:r>
                  <a:rPr lang="el-GR" dirty="0" smtClean="0">
                    <a:latin typeface="Calibri" panose="020F0502020204030204" pitchFamily="34" charset="0"/>
                    <a:cs typeface="Calibri" panose="020F0502020204030204" pitchFamily="34" charset="0"/>
                  </a:rPr>
                  <a:t>Για μια </a:t>
                </a:r>
                <a:r>
                  <a:rPr lang="el-GR" b="1" dirty="0" smtClean="0">
                    <a:latin typeface="Calibri" panose="020F0502020204030204" pitchFamily="34" charset="0"/>
                    <a:cs typeface="Calibri" panose="020F0502020204030204" pitchFamily="34" charset="0"/>
                  </a:rPr>
                  <a:t>συγκεκριμένη θέση </a:t>
                </a:r>
                <a:r>
                  <a:rPr lang="el-GR" dirty="0" smtClean="0">
                    <a:latin typeface="Calibri" panose="020F0502020204030204" pitchFamily="34" charset="0"/>
                    <a:cs typeface="Calibri" panose="020F0502020204030204" pitchFamily="34" charset="0"/>
                  </a:rPr>
                  <a:t>του φορτίου στο πεδίο, το σύστημα έχει μια δυναμική ενέργεια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σε σχέση με μια θέση όπου έχει δυναμική ενέργεια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r>
                      <a:rPr lang="en-US" b="0" i="1" smtClean="0">
                        <a:latin typeface="Cambria Math" panose="02040503050406030204" pitchFamily="18" charset="0"/>
                      </a:rPr>
                      <m:t>=0</m:t>
                    </m:r>
                  </m:oMath>
                </a14:m>
                <a:r>
                  <a:rPr lang="el-GR" b="0" dirty="0" smtClean="0">
                    <a:latin typeface="Calibri" panose="020F0502020204030204" pitchFamily="34" charset="0"/>
                    <a:cs typeface="Calibri" panose="020F0502020204030204" pitchFamily="34" charset="0"/>
                  </a:rPr>
                  <a:t> (διάταξη αναφοράς)</a:t>
                </a:r>
              </a:p>
              <a:p>
                <a:pPr lvl="2"/>
                <a:r>
                  <a:rPr lang="el-GR" b="0" dirty="0" smtClean="0">
                    <a:latin typeface="Calibri" panose="020F0502020204030204" pitchFamily="34" charset="0"/>
                    <a:cs typeface="Calibri" panose="020F0502020204030204" pitchFamily="34" charset="0"/>
                  </a:rPr>
                  <a:t>Για παράδειγμα, όταν το φορτίο βρίσκεται στο άπειρο</a:t>
                </a:r>
                <a:endParaRPr lang="en-US" b="0" dirty="0" smtClean="0">
                  <a:latin typeface="Calibri" panose="020F0502020204030204" pitchFamily="34" charset="0"/>
                  <a:cs typeface="Calibri" panose="020F0502020204030204" pitchFamily="34" charset="0"/>
                </a:endParaRPr>
              </a:p>
              <a:p>
                <a:pPr lvl="1"/>
                <a:endParaRPr lang="en-US" b="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Διαιρώντας τη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με το</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φορτίο </a:t>
                </a:r>
                <a14:m>
                  <m:oMath xmlns:m="http://schemas.openxmlformats.org/officeDocument/2006/math">
                    <m:r>
                      <a:rPr lang="en-US" i="1" dirty="0" smtClean="0">
                        <a:latin typeface="Cambria Math" panose="02040503050406030204" pitchFamily="18" charset="0"/>
                      </a:rPr>
                      <m:t>𝑞</m:t>
                    </m:r>
                  </m:oMath>
                </a14:m>
                <a:r>
                  <a:rPr lang="el-G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b="0" i="1" dirty="0" smtClean="0">
                    <a:latin typeface="Calibri" panose="020F0502020204030204" pitchFamily="34" charset="0"/>
                    <a:cs typeface="Calibri" panose="020F0502020204030204" pitchFamily="34" charset="0"/>
                  </a:rPr>
                  <a:t/>
                </a:r>
                <a:br>
                  <a:rPr lang="en-US" b="0" i="1" dirty="0" smtClean="0">
                    <a:latin typeface="Calibri" panose="020F0502020204030204" pitchFamily="34" charset="0"/>
                    <a:cs typeface="Calibri" panose="020F0502020204030204" pitchFamily="34" charset="0"/>
                  </a:rPr>
                </a:b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𝑞</m:t>
                        </m:r>
                      </m:den>
                    </m:f>
                  </m:oMath>
                </a14:m>
                <a:endParaRPr lang="en-US" dirty="0" smtClean="0">
                  <a:latin typeface="Calibri" panose="020F0502020204030204" pitchFamily="34" charset="0"/>
                  <a:cs typeface="Calibri" panose="020F0502020204030204" pitchFamily="34" charset="0"/>
                </a:endParaRPr>
              </a:p>
              <a:p>
                <a:pPr marL="365760" lvl="1" indent="0">
                  <a:buNone/>
                </a:pPr>
                <a:r>
                  <a:rPr lang="en-US" dirty="0" smtClean="0">
                    <a:latin typeface="Calibri" panose="020F0502020204030204" pitchFamily="34" charset="0"/>
                    <a:cs typeface="Calibri" panose="020F0502020204030204" pitchFamily="34" charset="0"/>
                  </a:rPr>
                  <a:t>    </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 οποίο ονομάζεται </a:t>
                </a:r>
                <a:r>
                  <a:rPr lang="el-GR" b="1" i="1" dirty="0" smtClean="0">
                    <a:latin typeface="Calibri" panose="020F0502020204030204" pitchFamily="34" charset="0"/>
                    <a:cs typeface="Calibri" panose="020F0502020204030204" pitchFamily="34" charset="0"/>
                  </a:rPr>
                  <a:t>ηλεκτρικό δυναμικό </a:t>
                </a:r>
                <a14:m>
                  <m:oMath xmlns:m="http://schemas.openxmlformats.org/officeDocument/2006/math">
                    <m:r>
                      <a:rPr lang="en-US" i="1">
                        <a:latin typeface="Cambria Math" panose="02040503050406030204" pitchFamily="18" charset="0"/>
                      </a:rPr>
                      <m:t>𝑉</m:t>
                    </m:r>
                  </m:oMath>
                </a14:m>
                <a:endParaRPr lang="el-GR" b="1" i="1" dirty="0" smtClean="0">
                  <a:latin typeface="Calibri" panose="020F0502020204030204" pitchFamily="34" charset="0"/>
                  <a:cs typeface="Calibri" panose="020F0502020204030204" pitchFamily="34" charset="0"/>
                </a:endParaRPr>
              </a:p>
              <a:p>
                <a:pPr marL="365760" lvl="1" indent="0">
                  <a:buNone/>
                </a:pPr>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257800"/>
              </a:xfrm>
              <a:blipFill rotWithShape="0">
                <a:blip r:embed="rId2"/>
                <a:stretch>
                  <a:fillRect t="-927"/>
                </a:stretch>
              </a:blipFill>
            </p:spPr>
            <p:txBody>
              <a:bodyPr/>
              <a:lstStyle/>
              <a:p>
                <a:r>
                  <a:rPr lang="el-GR">
                    <a:noFill/>
                  </a:rPr>
                  <a:t> </a:t>
                </a:r>
              </a:p>
            </p:txBody>
          </p:sp>
        </mc:Fallback>
      </mc:AlternateContent>
    </p:spTree>
    <p:extLst>
      <p:ext uri="{BB962C8B-B14F-4D97-AF65-F5344CB8AC3E}">
        <p14:creationId xmlns:p14="http://schemas.microsoft.com/office/powerpoint/2010/main" val="25961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Ηλεκτρικό Δυναμικό</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257800"/>
              </a:xfrm>
            </p:spPr>
            <p:txBody>
              <a:bodyPr>
                <a:normAutofit/>
              </a:bodyPr>
              <a:lstStyle/>
              <a:p>
                <a:r>
                  <a:rPr lang="el-GR" b="1" dirty="0" smtClean="0">
                    <a:latin typeface="Calibri" panose="020F0502020204030204" pitchFamily="34" charset="0"/>
                    <a:cs typeface="Calibri" panose="020F0502020204030204" pitchFamily="34" charset="0"/>
                  </a:rPr>
                  <a:t>Ηλεκτρικό Δυναμικό </a:t>
                </a:r>
              </a:p>
              <a:p>
                <a:pPr lvl="1"/>
                <a:r>
                  <a:rPr lang="el-GR" dirty="0" smtClean="0">
                    <a:latin typeface="Calibri" panose="020F0502020204030204" pitchFamily="34" charset="0"/>
                    <a:cs typeface="Calibri" panose="020F0502020204030204" pitchFamily="34" charset="0"/>
                  </a:rPr>
                  <a:t>Η </a:t>
                </a:r>
                <a:r>
                  <a:rPr lang="el-GR" b="1" i="1" dirty="0" smtClean="0">
                    <a:latin typeface="Calibri" panose="020F0502020204030204" pitchFamily="34" charset="0"/>
                    <a:cs typeface="Calibri" panose="020F0502020204030204" pitchFamily="34" charset="0"/>
                  </a:rPr>
                  <a:t>διαφορά δυναμικού</a:t>
                </a:r>
                <a:r>
                  <a:rPr lang="el-GR"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μεταξύ δυο σημείων (Α) και (Β</a:t>
                </a:r>
                <a:r>
                  <a:rPr lang="el-GR" dirty="0" smtClean="0">
                    <a:latin typeface="Calibri" panose="020F0502020204030204" pitchFamily="34" charset="0"/>
                    <a:cs typeface="Calibri" panose="020F0502020204030204" pitchFamily="34" charset="0"/>
                  </a:rPr>
                  <a:t>) ορίζεται ως: η </a:t>
                </a:r>
                <a:r>
                  <a:rPr lang="el-GR" b="1" dirty="0" smtClean="0">
                    <a:latin typeface="Calibri" panose="020F0502020204030204" pitchFamily="34" charset="0"/>
                    <a:cs typeface="Calibri" panose="020F0502020204030204" pitchFamily="34" charset="0"/>
                  </a:rPr>
                  <a:t>μεταβολή</a:t>
                </a:r>
                <a:r>
                  <a:rPr lang="el-GR" dirty="0" smtClean="0">
                    <a:latin typeface="Calibri" panose="020F0502020204030204" pitchFamily="34" charset="0"/>
                    <a:cs typeface="Calibri" panose="020F0502020204030204" pitchFamily="34" charset="0"/>
                  </a:rPr>
                  <a:t> στην ηλεκτρική δυναμική ενέργεια του συστήματος «πεδίο-φορτίο» όταν ένα φορτίο </a:t>
                </a:r>
                <a14:m>
                  <m:oMath xmlns:m="http://schemas.openxmlformats.org/officeDocument/2006/math">
                    <m:r>
                      <a:rPr lang="en-US" i="1" dirty="0"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μετακινείται μεταξύ δυο σημείων (Α) και (Β), δια το φορτίο αυτό: </a:t>
                </a:r>
                <a:endParaRPr lang="en-US" b="0" i="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𝛥</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l-GR" b="0" i="1" smtClean="0">
                              <a:latin typeface="Cambria Math" panose="02040503050406030204" pitchFamily="18" charset="0"/>
                            </a:rPr>
                            <m:t>𝛢</m:t>
                          </m:r>
                          <m:r>
                            <a:rPr lang="el-GR" b="0" i="1" smtClean="0">
                              <a:latin typeface="Cambria Math" panose="02040503050406030204" pitchFamily="18" charset="0"/>
                            </a:rPr>
                            <m:t>→</m:t>
                          </m:r>
                          <m:r>
                            <a:rPr lang="el-GR" b="0" i="1" smtClean="0">
                              <a:latin typeface="Cambria Math" panose="02040503050406030204" pitchFamily="18" charset="0"/>
                            </a:rPr>
                            <m:t>𝛣</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0" i="1" smtClean="0">
                              <a:latin typeface="Cambria Math" panose="02040503050406030204" pitchFamily="18" charset="0"/>
                            </a:rPr>
                            <m:t>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𝑞</m:t>
                          </m:r>
                        </m:den>
                      </m:f>
                    </m:oMath>
                    <m:oMath xmlns:m="http://schemas.openxmlformats.org/officeDocument/2006/math">
                      <m:r>
                        <a:rPr lang="el-GR" b="0" i="1" smtClean="0">
                          <a:latin typeface="Cambria Math" panose="02040503050406030204" pitchFamily="18" charset="0"/>
                        </a:rPr>
                        <m:t>              =−</m:t>
                      </m:r>
                      <m:f>
                        <m:fPr>
                          <m:ctrlPr>
                            <a:rPr lang="en-US" b="0"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𝑞</m:t>
                          </m:r>
                        </m:den>
                      </m:f>
                      <m:r>
                        <a:rPr lang="en-US" b="0" i="1" smtClean="0">
                          <a:latin typeface="Cambria Math" panose="02040503050406030204" pitchFamily="18" charset="0"/>
                        </a:rPr>
                        <m:t>𝑞</m:t>
                      </m:r>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𝐴</m:t>
                          </m:r>
                        </m:sub>
                        <m:sup>
                          <m:r>
                            <a:rPr lang="en-US" i="1">
                              <a:latin typeface="Cambria Math" panose="02040503050406030204" pitchFamily="18" charset="0"/>
                            </a:rPr>
                            <m:t>𝐵</m:t>
                          </m:r>
                        </m:sup>
                        <m:e>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𝑠</m:t>
                              </m:r>
                            </m:e>
                          </m:acc>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𝐴</m:t>
                          </m:r>
                        </m:sub>
                        <m:sup>
                          <m:r>
                            <a:rPr lang="en-US" b="0" i="1" smtClean="0">
                              <a:latin typeface="Cambria Math" panose="02040503050406030204" pitchFamily="18" charset="0"/>
                            </a:rPr>
                            <m:t>𝐵</m:t>
                          </m:r>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𝑠</m:t>
                              </m:r>
                            </m:e>
                          </m:acc>
                        </m:e>
                      </m:nary>
                    </m:oMath>
                  </m:oMathPara>
                </a14:m>
                <a:endParaRPr lang="en-US" dirty="0" smtClean="0">
                  <a:latin typeface="Calibri" panose="020F0502020204030204" pitchFamily="34" charset="0"/>
                  <a:cs typeface="Calibri" panose="020F0502020204030204" pitchFamily="34" charset="0"/>
                </a:endParaRPr>
              </a:p>
              <a:p>
                <a:pPr lvl="1"/>
                <a:endParaRPr lang="el-GR" sz="105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a:t>
                </a:r>
                <a:r>
                  <a:rPr lang="el-GR" dirty="0">
                    <a:latin typeface="Calibri" panose="020F0502020204030204" pitchFamily="34" charset="0"/>
                    <a:cs typeface="Calibri" panose="020F0502020204030204" pitchFamily="34" charset="0"/>
                  </a:rPr>
                  <a:t>ηλεκτρικό δυναμικό μετρά δυναμική ενέργεια ανά μονάδα φορτίου: </a:t>
                </a:r>
                <a:r>
                  <a:rPr lang="en-US" dirty="0">
                    <a:latin typeface="Calibri" panose="020F0502020204030204" pitchFamily="34" charset="0"/>
                    <a:cs typeface="Calibri" panose="020F0502020204030204" pitchFamily="34" charset="0"/>
                  </a:rPr>
                  <a:t>J/C = Volt (V)</a:t>
                </a:r>
              </a:p>
              <a:p>
                <a:pPr marL="365760" lvl="1" indent="0">
                  <a:buNone/>
                </a:pPr>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257800"/>
              </a:xfrm>
              <a:blipFill rotWithShape="0">
                <a:blip r:embed="rId2"/>
                <a:stretch>
                  <a:fillRect t="-927" r="-460"/>
                </a:stretch>
              </a:blipFill>
            </p:spPr>
            <p:txBody>
              <a:bodyPr/>
              <a:lstStyle/>
              <a:p>
                <a:r>
                  <a:rPr lang="el-GR">
                    <a:noFill/>
                  </a:rPr>
                  <a:t> </a:t>
                </a:r>
              </a:p>
            </p:txBody>
          </p:sp>
        </mc:Fallback>
      </mc:AlternateContent>
    </p:spTree>
    <p:extLst>
      <p:ext uri="{BB962C8B-B14F-4D97-AF65-F5344CB8AC3E}">
        <p14:creationId xmlns:p14="http://schemas.microsoft.com/office/powerpoint/2010/main" val="25803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Ηλεκτρικό Δυναμικό</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81600"/>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Ηλεκτρικό Δυναμικό </a:t>
                </a:r>
              </a:p>
              <a:p>
                <a:pPr marL="68580"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Δ</m:t>
                      </m:r>
                      <m:sSub>
                        <m:sSubPr>
                          <m:ctrlPr>
                            <a:rPr lang="el-GR" b="0" i="1" smtClean="0">
                              <a:latin typeface="Cambria Math" panose="02040503050406030204" pitchFamily="18" charset="0"/>
                            </a:rPr>
                          </m:ctrlPr>
                        </m:sSubPr>
                        <m:e>
                          <m:r>
                            <m:rPr>
                              <m:sty m:val="p"/>
                            </m:rPr>
                            <a:rPr lang="en-US">
                              <a:latin typeface="Cambria Math" panose="02040503050406030204" pitchFamily="18" charset="0"/>
                            </a:rPr>
                            <m:t>V</m:t>
                          </m:r>
                        </m:e>
                        <m:sub>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b="0" i="1" smtClean="0">
                              <a:latin typeface="Cambria Math" panose="02040503050406030204" pitchFamily="18" charset="0"/>
                            </a:rPr>
                            <m:t>𝐵</m:t>
                          </m:r>
                        </m:sub>
                      </m:sSub>
                      <m:r>
                        <a:rPr lang="en-US">
                          <a:latin typeface="Cambria Math" panose="02040503050406030204" pitchFamily="18" charset="0"/>
                        </a:rPr>
                        <m:t>=</m:t>
                      </m:r>
                      <m:r>
                        <a:rPr lang="en-US" i="1">
                          <a:latin typeface="Cambria Math" panose="02040503050406030204" pitchFamily="18" charset="0"/>
                        </a:rPr>
                        <m:t>−</m:t>
                      </m:r>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𝐴</m:t>
                          </m:r>
                        </m:sub>
                        <m:sup>
                          <m:r>
                            <a:rPr lang="en-US" i="1">
                              <a:latin typeface="Cambria Math" panose="02040503050406030204" pitchFamily="18" charset="0"/>
                            </a:rPr>
                            <m:t>𝐵</m:t>
                          </m:r>
                        </m:sup>
                        <m:e>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𝑠</m:t>
                              </m:r>
                            </m:e>
                          </m:acc>
                        </m:e>
                      </m:nary>
                    </m:oMath>
                  </m:oMathPara>
                </a14:m>
                <a:endParaRPr lang="el-GR" b="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εξαρτάται από το φορτίο </a:t>
                </a:r>
                <a14:m>
                  <m:oMath xmlns:m="http://schemas.openxmlformats.org/officeDocument/2006/math">
                    <m:r>
                      <a:rPr lang="en-US" i="1" dirty="0"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παρά μόνο από το ηλεκτρικό πεδίο</a:t>
                </a:r>
                <a:r>
                  <a:rPr lang="en-US" dirty="0" smtClean="0">
                    <a:latin typeface="Calibri" panose="020F0502020204030204" pitchFamily="34" charset="0"/>
                    <a:cs typeface="Calibri" panose="020F0502020204030204" pitchFamily="34" charset="0"/>
                  </a:rPr>
                  <a:t>!</a:t>
                </a: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 το δυναμικό αποτελεί ένα </a:t>
                </a:r>
                <a:r>
                  <a:rPr lang="el-GR" b="1" dirty="0" smtClean="0">
                    <a:latin typeface="Calibri" panose="020F0502020204030204" pitchFamily="34" charset="0"/>
                    <a:cs typeface="Calibri" panose="020F0502020204030204" pitchFamily="34" charset="0"/>
                  </a:rPr>
                  <a:t>χαρακτηριστικό του πεδίου</a:t>
                </a:r>
                <a:r>
                  <a:rPr lang="el-GR" dirty="0" smtClean="0">
                    <a:latin typeface="Calibri" panose="020F0502020204030204" pitchFamily="34" charset="0"/>
                    <a:cs typeface="Calibri" panose="020F0502020204030204" pitchFamily="34" charset="0"/>
                  </a:rPr>
                  <a:t>!</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Παρατηρήστε ότι </a:t>
                </a:r>
                <a:r>
                  <a:rPr lang="en-US" dirty="0" smtClean="0">
                    <a:latin typeface="Calibri" panose="020F0502020204030204" pitchFamily="34" charset="0"/>
                    <a:cs typeface="Calibri" panose="020F0502020204030204" pitchFamily="34" charset="0"/>
                  </a:rPr>
                  <a:t>Volt = </a:t>
                </a:r>
                <a14:m>
                  <m:oMath xmlns:m="http://schemas.openxmlformats.org/officeDocument/2006/math">
                    <m:f>
                      <m:fPr>
                        <m:ctrlPr>
                          <a:rPr lang="en-US" dirty="0" smtClean="0">
                            <a:latin typeface="Cambria Math" panose="02040503050406030204" pitchFamily="18" charset="0"/>
                          </a:rPr>
                        </m:ctrlPr>
                      </m:fPr>
                      <m:num>
                        <m:r>
                          <m:rPr>
                            <m:sty m:val="p"/>
                          </m:rPr>
                          <a:rPr lang="en-US" i="0" dirty="0" smtClean="0">
                            <a:latin typeface="Cambria Math" panose="02040503050406030204" pitchFamily="18" charset="0"/>
                          </a:rPr>
                          <m:t>N</m:t>
                        </m:r>
                      </m:num>
                      <m:den>
                        <m:r>
                          <m:rPr>
                            <m:sty m:val="p"/>
                          </m:rPr>
                          <a:rPr lang="en-US" i="0" dirty="0" smtClean="0">
                            <a:latin typeface="Cambria Math" panose="02040503050406030204" pitchFamily="18" charset="0"/>
                          </a:rPr>
                          <m:t>C</m:t>
                        </m:r>
                      </m:den>
                    </m:f>
                    <m:r>
                      <m:rPr>
                        <m:sty m:val="p"/>
                      </m:rPr>
                      <a:rPr lang="en-BS" b="0" i="0" dirty="0" smtClean="0">
                        <a:latin typeface="Cambria Math" panose="02040503050406030204" pitchFamily="18" charset="0"/>
                      </a:rPr>
                      <m:t>m</m:t>
                    </m:r>
                  </m:oMath>
                </a14:m>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Όπως και με τη δυναμική ενέργεια που έχουμε δει ως τώρα</a:t>
                </a:r>
                <a:r>
                  <a:rPr lang="en-US" dirty="0" smtClean="0">
                    <a:latin typeface="Calibri" panose="020F0502020204030204" pitchFamily="34" charset="0"/>
                    <a:cs typeface="Calibri" panose="020F0502020204030204" pitchFamily="34" charset="0"/>
                  </a:rPr>
                  <a:t> (</a:t>
                </a:r>
                <a:r>
                  <a:rPr lang="el-GR" dirty="0" err="1" smtClean="0">
                    <a:latin typeface="Calibri" panose="020F0502020204030204" pitchFamily="34" charset="0"/>
                    <a:cs typeface="Calibri" panose="020F0502020204030204" pitchFamily="34" charset="0"/>
                  </a:rPr>
                  <a:t>βαρυτική</a:t>
                </a:r>
                <a:r>
                  <a:rPr lang="el-GR" dirty="0" smtClean="0">
                    <a:latin typeface="Calibri" panose="020F0502020204030204" pitchFamily="34" charset="0"/>
                    <a:cs typeface="Calibri" panose="020F0502020204030204" pitchFamily="34" charset="0"/>
                  </a:rPr>
                  <a:t>, ελαστική), μόνο </a:t>
                </a:r>
                <a:r>
                  <a:rPr lang="el-GR" i="1" u="sng" dirty="0" smtClean="0">
                    <a:latin typeface="Calibri" panose="020F0502020204030204" pitchFamily="34" charset="0"/>
                    <a:cs typeface="Calibri" panose="020F0502020204030204" pitchFamily="34" charset="0"/>
                  </a:rPr>
                  <a:t>διαφορές</a:t>
                </a:r>
                <a:r>
                  <a:rPr lang="el-GR" dirty="0" smtClean="0">
                    <a:latin typeface="Calibri" panose="020F0502020204030204" pitchFamily="34" charset="0"/>
                    <a:cs typeface="Calibri" panose="020F0502020204030204" pitchFamily="34" charset="0"/>
                  </a:rPr>
                  <a:t> δυναμικού έχουν νόημα</a:t>
                </a:r>
              </a:p>
              <a:p>
                <a:pPr lvl="2"/>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Πολλές φορές ορίζουμε εμείς ένα σημείο/μια περιοχή/μια διάταξη του συστήματος ως μηδενικού δυναμικού</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a:blip r:embed="rId2"/>
                <a:stretch>
                  <a:fillRect t="-1647" r="-542" b="-235"/>
                </a:stretch>
              </a:blipFill>
            </p:spPr>
            <p:txBody>
              <a:bodyPr/>
              <a:lstStyle/>
              <a:p>
                <a:r>
                  <a:rPr lang="en-US">
                    <a:noFill/>
                  </a:rPr>
                  <a:t> </a:t>
                </a:r>
              </a:p>
            </p:txBody>
          </p:sp>
        </mc:Fallback>
      </mc:AlternateContent>
    </p:spTree>
    <p:extLst>
      <p:ext uri="{BB962C8B-B14F-4D97-AF65-F5344CB8AC3E}">
        <p14:creationId xmlns:p14="http://schemas.microsoft.com/office/powerpoint/2010/main" val="58864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Ηλεκτρικό Δυναμικό</a:t>
            </a:r>
            <a:endParaRPr lang="el-GR" dirty="0"/>
          </a:p>
        </p:txBody>
      </p:sp>
      <p:sp>
        <p:nvSpPr>
          <p:cNvPr id="3" name="Content Placeholder 2"/>
          <p:cNvSpPr>
            <a:spLocks noGrp="1"/>
          </p:cNvSpPr>
          <p:nvPr>
            <p:ph idx="1"/>
          </p:nvPr>
        </p:nvSpPr>
        <p:spPr>
          <a:xfrm>
            <a:off x="738350" y="1371600"/>
            <a:ext cx="7872249" cy="5181600"/>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Ηλεκτρικό Δυναμικό </a:t>
            </a:r>
          </a:p>
          <a:p>
            <a:pPr lvl="1"/>
            <a:r>
              <a:rPr lang="el-GR" b="1" u="sng" dirty="0" smtClean="0">
                <a:latin typeface="Calibri" panose="020F0502020204030204" pitchFamily="34" charset="0"/>
                <a:cs typeface="Calibri" panose="020F0502020204030204" pitchFamily="34" charset="0"/>
              </a:rPr>
              <a:t>Προσοχή</a:t>
            </a:r>
            <a:r>
              <a:rPr lang="el-GR" dirty="0" smtClean="0">
                <a:latin typeface="Calibri" panose="020F0502020204030204" pitchFamily="34" charset="0"/>
                <a:cs typeface="Calibri" panose="020F0502020204030204" pitchFamily="34" charset="0"/>
              </a:rPr>
              <a:t>: η διαφορά δυναμικού δεν είναι το ίδιο με τη διαφορά δυναμικής ενέργειας</a:t>
            </a:r>
          </a:p>
          <a:p>
            <a:pPr lvl="2"/>
            <a:r>
              <a:rPr lang="el-GR" dirty="0" smtClean="0">
                <a:latin typeface="Calibri" panose="020F0502020204030204" pitchFamily="34" charset="0"/>
                <a:cs typeface="Calibri" panose="020F0502020204030204" pitchFamily="34" charset="0"/>
              </a:rPr>
              <a:t>Η διαφορά δυναμικού μεταξύ (Α) και (Β) υπάρχει αποκλειστικά λόγω </a:t>
            </a:r>
            <a:r>
              <a:rPr lang="el-GR" b="1" dirty="0" smtClean="0">
                <a:latin typeface="Calibri" panose="020F0502020204030204" pitchFamily="34" charset="0"/>
                <a:cs typeface="Calibri" panose="020F0502020204030204" pitchFamily="34" charset="0"/>
              </a:rPr>
              <a:t>μιας</a:t>
            </a:r>
            <a:r>
              <a:rPr lang="el-GR"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πηγής φορτίου, δηλ. ενός ηλεκτρικού πεδίου, </a:t>
            </a:r>
            <a:r>
              <a:rPr lang="el-GR" dirty="0" smtClean="0">
                <a:latin typeface="Calibri" panose="020F0502020204030204" pitchFamily="34" charset="0"/>
                <a:cs typeface="Calibri" panose="020F0502020204030204" pitchFamily="34" charset="0"/>
              </a:rPr>
              <a:t>και εξαρτάται από την κατανομή αυτής</a:t>
            </a:r>
          </a:p>
          <a:p>
            <a:pPr lvl="2"/>
            <a:r>
              <a:rPr lang="el-GR" dirty="0" smtClean="0">
                <a:latin typeface="Calibri" panose="020F0502020204030204" pitchFamily="34" charset="0"/>
                <a:cs typeface="Calibri" panose="020F0502020204030204" pitchFamily="34" charset="0"/>
              </a:rPr>
              <a:t>Για να υπάρχει διαφορά δυναμικής ενέργειας, πρέπει να υπάρχει ένα σύστημα με τουλάχιστον </a:t>
            </a:r>
            <a:r>
              <a:rPr lang="el-GR" b="1" dirty="0" smtClean="0">
                <a:latin typeface="Calibri" panose="020F0502020204030204" pitchFamily="34" charset="0"/>
                <a:cs typeface="Calibri" panose="020F0502020204030204" pitchFamily="34" charset="0"/>
              </a:rPr>
              <a:t>δυο</a:t>
            </a:r>
            <a:r>
              <a:rPr lang="el-GR" dirty="0" smtClean="0">
                <a:latin typeface="Calibri" panose="020F0502020204030204" pitchFamily="34" charset="0"/>
                <a:cs typeface="Calibri" panose="020F0502020204030204" pitchFamily="34" charset="0"/>
              </a:rPr>
              <a:t> μέλη (δυο φορτία ή ένα φορτίο και ένα πεδίο)!</a:t>
            </a:r>
          </a:p>
          <a:p>
            <a:pPr lvl="3"/>
            <a:r>
              <a:rPr lang="el-GR" dirty="0" smtClean="0">
                <a:latin typeface="Calibri" panose="020F0502020204030204" pitchFamily="34" charset="0"/>
                <a:cs typeface="Calibri" panose="020F0502020204030204" pitchFamily="34" charset="0"/>
              </a:rPr>
              <a:t>Η δυναμική ενέργεια ανήκει στο σύστημα και αλλάζει μόνον αν ένα φορτίο μετακινηθεί σε σχέση με τη διάταξη αναφοράς του συστήματος!</a:t>
            </a:r>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Σκεφτείτε το όμοια με το </a:t>
            </a:r>
            <a:r>
              <a:rPr lang="el-GR" dirty="0" err="1" smtClean="0">
                <a:latin typeface="Calibri" panose="020F0502020204030204" pitchFamily="34" charset="0"/>
                <a:cs typeface="Calibri" panose="020F0502020204030204" pitchFamily="34" charset="0"/>
              </a:rPr>
              <a:t>ηλ</a:t>
            </a:r>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 πεδίο</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την </a:t>
            </a:r>
            <a:r>
              <a:rPr lang="el-GR" dirty="0" err="1" smtClean="0">
                <a:latin typeface="Calibri" panose="020F0502020204030204" pitchFamily="34" charset="0"/>
                <a:cs typeface="Calibri" panose="020F0502020204030204" pitchFamily="34" charset="0"/>
              </a:rPr>
              <a:t>ηλ</a:t>
            </a:r>
            <a:r>
              <a:rPr lang="el-GR" dirty="0" smtClean="0">
                <a:latin typeface="Calibri" panose="020F0502020204030204" pitchFamily="34" charset="0"/>
                <a:cs typeface="Calibri" panose="020F0502020204030204" pitchFamily="34" charset="0"/>
              </a:rPr>
              <a:t>. δύναμη…</a:t>
            </a:r>
          </a:p>
          <a:p>
            <a:pPr lvl="2"/>
            <a:r>
              <a:rPr lang="el-GR" dirty="0" smtClean="0">
                <a:latin typeface="Calibri" panose="020F0502020204030204" pitchFamily="34" charset="0"/>
                <a:cs typeface="Calibri" panose="020F0502020204030204" pitchFamily="34" charset="0"/>
              </a:rPr>
              <a:t>Το πεδίο υπάρχει λόγω μιας πηγής φορτίου</a:t>
            </a:r>
          </a:p>
          <a:p>
            <a:pPr lvl="2"/>
            <a:r>
              <a:rPr lang="el-GR" dirty="0" smtClean="0">
                <a:latin typeface="Calibri" panose="020F0502020204030204" pitchFamily="34" charset="0"/>
                <a:cs typeface="Calibri" panose="020F0502020204030204" pitchFamily="34" charset="0"/>
              </a:rPr>
              <a:t>Η </a:t>
            </a:r>
            <a:r>
              <a:rPr lang="el-GR" dirty="0" err="1" smtClean="0">
                <a:latin typeface="Calibri" panose="020F0502020204030204" pitchFamily="34" charset="0"/>
                <a:cs typeface="Calibri" panose="020F0502020204030204" pitchFamily="34" charset="0"/>
              </a:rPr>
              <a:t>ηλ</a:t>
            </a:r>
            <a:r>
              <a:rPr lang="el-GR" dirty="0" smtClean="0">
                <a:latin typeface="Calibri" panose="020F0502020204030204" pitchFamily="34" charset="0"/>
                <a:cs typeface="Calibri" panose="020F0502020204030204" pitchFamily="34" charset="0"/>
              </a:rPr>
              <a:t>. δύναμη εγείρεται σε </a:t>
            </a:r>
            <a:r>
              <a:rPr lang="el-GR" u="sng" dirty="0" smtClean="0">
                <a:latin typeface="Calibri" panose="020F0502020204030204" pitchFamily="34" charset="0"/>
                <a:cs typeface="Calibri" panose="020F0502020204030204" pitchFamily="34" charset="0"/>
              </a:rPr>
              <a:t>άλλο</a:t>
            </a:r>
            <a:r>
              <a:rPr lang="el-GR" dirty="0" smtClean="0">
                <a:latin typeface="Calibri" panose="020F0502020204030204" pitchFamily="34" charset="0"/>
                <a:cs typeface="Calibri" panose="020F0502020204030204" pitchFamily="34" charset="0"/>
              </a:rPr>
              <a:t> φορτίο στο χώρο του πεδίου</a:t>
            </a:r>
          </a:p>
          <a:p>
            <a:pPr lvl="3"/>
            <a:r>
              <a:rPr lang="el-GR" dirty="0" smtClean="0">
                <a:latin typeface="Calibri" panose="020F0502020204030204" pitchFamily="34" charset="0"/>
                <a:cs typeface="Calibri" panose="020F0502020204030204" pitchFamily="34" charset="0"/>
              </a:rPr>
              <a:t>Απαιτούνται δηλαδή τουλάχιστον δυο φορτία για τη δύναμη!</a:t>
            </a:r>
          </a:p>
        </p:txBody>
      </p:sp>
    </p:spTree>
    <p:extLst>
      <p:ext uri="{BB962C8B-B14F-4D97-AF65-F5344CB8AC3E}">
        <p14:creationId xmlns:p14="http://schemas.microsoft.com/office/powerpoint/2010/main" val="21589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334000"/>
              </a:xfrm>
            </p:spPr>
            <p:txBody>
              <a:bodyPr>
                <a:normAutofit fontScale="77500" lnSpcReduction="20000"/>
              </a:bodyPr>
              <a:lstStyle/>
              <a:p>
                <a:r>
                  <a:rPr lang="el-GR" sz="3100" b="1" dirty="0" smtClean="0">
                    <a:latin typeface="Calibri" panose="020F0502020204030204" pitchFamily="34" charset="0"/>
                    <a:cs typeface="Calibri" panose="020F0502020204030204" pitchFamily="34" charset="0"/>
                  </a:rPr>
                  <a:t>Ηλεκτρικό πεδίο</a:t>
                </a:r>
                <a:endParaRPr lang="en-US" sz="3100" b="1" dirty="0" smtClean="0">
                  <a:latin typeface="Calibri" panose="020F0502020204030204" pitchFamily="34" charset="0"/>
                  <a:cs typeface="Calibri" panose="020F0502020204030204" pitchFamily="34" charset="0"/>
                </a:endParaRPr>
              </a:p>
              <a:p>
                <a:r>
                  <a:rPr lang="el-GR" sz="2500" b="1" dirty="0" smtClean="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sz="2500" b="1" i="1" smtClean="0">
                            <a:latin typeface="Cambria Math" panose="02040503050406030204" pitchFamily="18" charset="0"/>
                          </a:rPr>
                        </m:ctrlPr>
                      </m:accPr>
                      <m:e>
                        <m:r>
                          <a:rPr lang="en-US" sz="2500" b="1" i="1" smtClean="0">
                            <a:latin typeface="Cambria Math" panose="02040503050406030204" pitchFamily="18" charset="0"/>
                          </a:rPr>
                          <m:t>𝑬</m:t>
                        </m:r>
                      </m:e>
                    </m:acc>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σε ένα σημείο του χώρου: η ηλεκτρική δύναμη που ασκείται σε ένα σωματίδιο </a:t>
                </a:r>
                <a14:m>
                  <m:oMath xmlns:m="http://schemas.openxmlformats.org/officeDocument/2006/math">
                    <m:sSub>
                      <m:sSubPr>
                        <m:ctrlPr>
                          <a:rPr lang="el-GR" sz="2500" b="1" i="1" smtClean="0">
                            <a:latin typeface="Cambria Math" panose="02040503050406030204" pitchFamily="18" charset="0"/>
                          </a:rPr>
                        </m:ctrlPr>
                      </m:sSubPr>
                      <m:e>
                        <m:r>
                          <a:rPr lang="en-US" sz="2500" b="1" i="1" smtClean="0">
                            <a:latin typeface="Cambria Math" panose="02040503050406030204" pitchFamily="18" charset="0"/>
                          </a:rPr>
                          <m:t>𝒒</m:t>
                        </m:r>
                      </m:e>
                      <m:sub>
                        <m:r>
                          <a:rPr lang="en-US" sz="2500" b="1" i="1" smtClean="0">
                            <a:latin typeface="Cambria Math" panose="02040503050406030204" pitchFamily="18" charset="0"/>
                          </a:rPr>
                          <m:t>𝟎</m:t>
                        </m:r>
                      </m:sub>
                    </m:sSub>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δια το φορτίο αυτό </a:t>
                </a:r>
                <a:endParaRPr lang="en-US" sz="2500" b="1"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𝑬</m:t>
                          </m:r>
                        </m:e>
                      </m:acc>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sSub>
                            <m:sSubPr>
                              <m:ctrlPr>
                                <a:rPr lang="en-US" sz="2600" b="1" i="1" smtClean="0">
                                  <a:latin typeface="Cambria Math" panose="02040503050406030204" pitchFamily="18" charset="0"/>
                                </a:rPr>
                              </m:ctrlPr>
                            </m:sSubPr>
                            <m:e>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num>
                        <m:den>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den>
                      </m:f>
                    </m:oMath>
                  </m:oMathPara>
                </a14:m>
                <a:endParaRPr lang="en-US" sz="2500" b="1" dirty="0" smtClean="0">
                  <a:latin typeface="Calibri" panose="020F0502020204030204" pitchFamily="34" charset="0"/>
                  <a:cs typeface="Calibri" panose="020F0502020204030204" pitchFamily="34" charset="0"/>
                </a:endParaRPr>
              </a:p>
              <a:p>
                <a:r>
                  <a:rPr lang="el-GR" sz="2500" dirty="0" smtClean="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a:t>
                </a:r>
                <a14:m>
                  <m:oMath xmlns:m="http://schemas.openxmlformats.org/officeDocument/2006/math">
                    <m:sSub>
                      <m:sSubPr>
                        <m:ctrlPr>
                          <a:rPr lang="en-US" sz="2500" b="0" i="1" smtClean="0">
                            <a:latin typeface="Cambria Math" panose="02040503050406030204" pitchFamily="18" charset="0"/>
                          </a:rPr>
                        </m:ctrlPr>
                      </m:sSubPr>
                      <m:e>
                        <m:r>
                          <a:rPr lang="en-US" sz="2500" i="1">
                            <a:latin typeface="Cambria Math" panose="02040503050406030204" pitchFamily="18" charset="0"/>
                          </a:rPr>
                          <m:t>𝑞</m:t>
                        </m:r>
                      </m:e>
                      <m:sub>
                        <m:r>
                          <a:rPr lang="en-US" sz="2500" b="0" i="1" smtClean="0">
                            <a:latin typeface="Cambria Math" panose="02040503050406030204" pitchFamily="18" charset="0"/>
                          </a:rPr>
                          <m:t>0</m:t>
                        </m:r>
                      </m:sub>
                    </m:sSub>
                  </m:oMath>
                </a14:m>
                <a:r>
                  <a:rPr lang="el-GR" sz="2500" dirty="0" smtClean="0">
                    <a:latin typeface="Calibri" panose="020F0502020204030204" pitchFamily="34" charset="0"/>
                    <a:cs typeface="Calibri" panose="020F0502020204030204" pitchFamily="34" charset="0"/>
                  </a:rPr>
                  <a:t>) υφίσταται μια ηλεκτρική δύναμη </a:t>
                </a:r>
                <a:r>
                  <a:rPr lang="en-US" sz="2500" dirty="0" smtClean="0">
                    <a:latin typeface="Calibri" panose="020F0502020204030204" pitchFamily="34" charset="0"/>
                    <a:cs typeface="Calibri" panose="020F0502020204030204" pitchFamily="34" charset="0"/>
                  </a:rPr>
                  <a:t/>
                </a:r>
                <a:br>
                  <a:rPr lang="en-US" sz="2500" dirty="0" smtClean="0">
                    <a:latin typeface="Calibri" panose="020F0502020204030204" pitchFamily="34" charset="0"/>
                    <a:cs typeface="Calibri" panose="020F0502020204030204" pitchFamily="34" charset="0"/>
                  </a:rPr>
                </a:br>
                <a:endParaRPr lang="en-US" sz="2500"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el-GR" sz="2600" b="1" i="1" smtClean="0">
                              <a:latin typeface="Cambria Math" panose="02040503050406030204" pitchFamily="18" charset="0"/>
                            </a:rPr>
                          </m:ctrlPr>
                        </m:sSubPr>
                        <m:e>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r>
                        <a:rPr lang="en-US" sz="2600" b="1" i="1" smtClean="0">
                          <a:latin typeface="Cambria Math" panose="02040503050406030204" pitchFamily="18" charset="0"/>
                        </a:rPr>
                        <m:t>=</m:t>
                      </m:r>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𝑬</m:t>
                          </m:r>
                        </m:e>
                      </m:acc>
                    </m:oMath>
                  </m:oMathPara>
                </a14:m>
                <a:endParaRPr lang="el-GR" sz="2500" b="1" dirty="0" smtClean="0">
                  <a:latin typeface="Calibri" panose="020F0502020204030204" pitchFamily="34" charset="0"/>
                  <a:cs typeface="Calibri" panose="020F0502020204030204" pitchFamily="34" charset="0"/>
                </a:endParaRPr>
              </a:p>
              <a:p>
                <a:pPr marL="68580" indent="0">
                  <a:buNone/>
                </a:pPr>
                <a:endParaRPr lang="en-US" sz="1200" i="1" dirty="0" smtClean="0">
                  <a:latin typeface="Calibri" panose="020F0502020204030204" pitchFamily="34" charset="0"/>
                  <a:cs typeface="Calibri" panose="020F0502020204030204" pitchFamily="34" charset="0"/>
                </a:endParaRPr>
              </a:p>
              <a:p>
                <a:pPr marL="68580" indent="0">
                  <a:buNone/>
                </a:pPr>
                <a:endParaRPr lang="en-US" sz="1400" dirty="0" smtClean="0">
                  <a:latin typeface="Calibri" panose="020F0502020204030204" pitchFamily="34" charset="0"/>
                  <a:cs typeface="Calibri" panose="020F0502020204030204" pitchFamily="34" charset="0"/>
                </a:endParaRPr>
              </a:p>
              <a:p>
                <a:r>
                  <a:rPr lang="el-GR" sz="2500" dirty="0" smtClean="0">
                    <a:latin typeface="Calibri" panose="020F0502020204030204" pitchFamily="34" charset="0"/>
                    <a:cs typeface="Calibri" panose="020F0502020204030204" pitchFamily="34" charset="0"/>
                  </a:rPr>
                  <a:t>Το </a:t>
                </a:r>
                <a:r>
                  <a:rPr lang="el-GR" sz="2500" dirty="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n-US" sz="2500" i="1">
                            <a:latin typeface="Cambria Math" panose="02040503050406030204" pitchFamily="18" charset="0"/>
                          </a:rPr>
                        </m:ctrlPr>
                      </m:accPr>
                      <m:e>
                        <m:r>
                          <a:rPr lang="en-US" sz="2500" i="1">
                            <a:latin typeface="Cambria Math" panose="02040503050406030204" pitchFamily="18" charset="0"/>
                          </a:rPr>
                          <m:t>𝐸</m:t>
                        </m:r>
                      </m:e>
                    </m:acc>
                  </m:oMath>
                </a14:m>
                <a:r>
                  <a:rPr lang="el-GR" sz="2500" dirty="0">
                    <a:latin typeface="Calibri" panose="020F0502020204030204" pitchFamily="34" charset="0"/>
                    <a:cs typeface="Calibri" panose="020F0502020204030204" pitchFamily="34" charset="0"/>
                  </a:rPr>
                  <a:t> σε ένα σημείο </a:t>
                </a:r>
                <a:r>
                  <a:rPr lang="en-US" sz="2500" i="1" dirty="0">
                    <a:latin typeface="Calibri" panose="020F0502020204030204" pitchFamily="34" charset="0"/>
                    <a:cs typeface="Calibri" panose="020F0502020204030204" pitchFamily="34" charset="0"/>
                  </a:rPr>
                  <a:t>P</a:t>
                </a:r>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λόγω της παρουσίας </a:t>
                </a:r>
                <a:r>
                  <a:rPr lang="el-GR" sz="2500" b="1" dirty="0">
                    <a:latin typeface="Calibri" panose="020F0502020204030204" pitchFamily="34" charset="0"/>
                    <a:cs typeface="Calibri" panose="020F0502020204030204" pitchFamily="34" charset="0"/>
                  </a:rPr>
                  <a:t>πηγής φορτίου </a:t>
                </a:r>
                <a14:m>
                  <m:oMath xmlns:m="http://schemas.openxmlformats.org/officeDocument/2006/math">
                    <m:r>
                      <a:rPr lang="en-US" sz="2500" i="1">
                        <a:latin typeface="Cambria Math" panose="02040503050406030204" pitchFamily="18" charset="0"/>
                      </a:rPr>
                      <m:t>𝑞</m:t>
                    </m:r>
                  </m:oMath>
                </a14:m>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δίνεται ως </a:t>
                </a:r>
                <a:r>
                  <a:rPr lang="en-US" sz="2500" i="1" dirty="0">
                    <a:latin typeface="Calibri" panose="020F0502020204030204" pitchFamily="34" charset="0"/>
                    <a:cs typeface="Calibri" panose="020F0502020204030204" pitchFamily="34" charset="0"/>
                  </a:rPr>
                  <a:t/>
                </a:r>
                <a:br>
                  <a:rPr lang="en-US" sz="2500" i="1" dirty="0">
                    <a:latin typeface="Calibri" panose="020F0502020204030204" pitchFamily="34" charset="0"/>
                    <a:cs typeface="Calibri" panose="020F0502020204030204" pitchFamily="34" charset="0"/>
                  </a:rPr>
                </a:br>
                <a14:m>
                  <m:oMath xmlns:m="http://schemas.openxmlformats.org/officeDocument/2006/math">
                    <m:sSub>
                      <m:sSubPr>
                        <m:ctrlPr>
                          <a:rPr lang="aa-ET" sz="2600" b="1" i="1" smtClean="0">
                            <a:latin typeface="Cambria Math" panose="02040503050406030204" pitchFamily="18" charset="0"/>
                          </a:rPr>
                        </m:ctrlPr>
                      </m:sSubPr>
                      <m:e>
                        <m:acc>
                          <m:accPr>
                            <m:chr m:val="⃗"/>
                            <m:ctrlPr>
                              <a:rPr lang="el-GR" sz="2600" b="1" i="1">
                                <a:latin typeface="Cambria Math" panose="02040503050406030204" pitchFamily="18" charset="0"/>
                              </a:rPr>
                            </m:ctrlPr>
                          </m:accPr>
                          <m:e>
                            <m:r>
                              <a:rPr lang="en-US" sz="2600" b="1" i="1">
                                <a:latin typeface="Cambria Math" panose="02040503050406030204" pitchFamily="18" charset="0"/>
                              </a:rPr>
                              <m:t>𝑬</m:t>
                            </m:r>
                          </m:e>
                        </m:acc>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r>
                          <a:rPr lang="en-US" sz="2600" b="1" i="1">
                            <a:latin typeface="Cambria Math" panose="02040503050406030204" pitchFamily="18" charset="0"/>
                          </a:rPr>
                          <m:t>𝒒</m:t>
                        </m:r>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acc>
                      <m:accPr>
                        <m:chr m:val="⃗"/>
                        <m:ctrlPr>
                          <a:rPr lang="en-US" sz="2600" i="1">
                            <a:latin typeface="Cambria Math" panose="02040503050406030204" pitchFamily="18" charset="0"/>
                          </a:rPr>
                        </m:ctrlPr>
                      </m:accPr>
                      <m:e>
                        <m:r>
                          <a:rPr lang="en-US" sz="2600" b="1">
                            <a:latin typeface="Cambria Math" panose="02040503050406030204" pitchFamily="18" charset="0"/>
                          </a:rPr>
                          <m:t>𝐫</m:t>
                        </m:r>
                      </m:e>
                    </m:acc>
                  </m:oMath>
                </a14:m>
                <a:endParaRPr lang="en-US" sz="2500" dirty="0">
                  <a:latin typeface="Calibri" panose="020F0502020204030204" pitchFamily="34" charset="0"/>
                  <a:cs typeface="Calibri" panose="020F0502020204030204" pitchFamily="34" charset="0"/>
                </a:endParaRPr>
              </a:p>
              <a:p>
                <a:endParaRPr lang="en-US" sz="2500" dirty="0" smtClean="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M</a:t>
                </a:r>
                <a:r>
                  <a:rPr lang="el-GR" sz="2500" dirty="0" smtClean="0">
                    <a:latin typeface="Calibri" panose="020F0502020204030204" pitchFamily="34" charset="0"/>
                    <a:cs typeface="Calibri" panose="020F0502020204030204" pitchFamily="34" charset="0"/>
                  </a:rPr>
                  <a:t>έτρο </a:t>
                </a:r>
                <a:r>
                  <a:rPr lang="el-GR" sz="2500" dirty="0">
                    <a:latin typeface="Calibri" panose="020F0502020204030204" pitchFamily="34" charset="0"/>
                    <a:cs typeface="Calibri" panose="020F0502020204030204" pitchFamily="34" charset="0"/>
                  </a:rPr>
                  <a:t>του ηλεκτρικού πεδίου στο σημείο </a:t>
                </a:r>
                <a:r>
                  <a:rPr lang="en-US" sz="2500" i="1" dirty="0" smtClean="0">
                    <a:latin typeface="Calibri" panose="020F0502020204030204" pitchFamily="34" charset="0"/>
                    <a:cs typeface="Calibri" panose="020F0502020204030204" pitchFamily="34" charset="0"/>
                  </a:rPr>
                  <a:t>P</a:t>
                </a:r>
                <a:endParaRPr lang="el-GR" sz="2500"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aa-ET" sz="2600" b="1" i="1" smtClean="0">
                              <a:latin typeface="Cambria Math" panose="02040503050406030204" pitchFamily="18" charset="0"/>
                            </a:rPr>
                          </m:ctrlPr>
                        </m:sSubPr>
                        <m:e>
                          <m:r>
                            <a:rPr lang="en-US" sz="2600" b="1" i="1">
                              <a:latin typeface="Cambria Math" panose="02040503050406030204" pitchFamily="18" charset="0"/>
                            </a:rPr>
                            <m:t>𝑬</m:t>
                          </m:r>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d>
                            <m:dPr>
                              <m:begChr m:val="|"/>
                              <m:endChr m:val="|"/>
                              <m:ctrlPr>
                                <a:rPr lang="en-US" sz="2600" b="1" i="1">
                                  <a:latin typeface="Cambria Math" panose="02040503050406030204" pitchFamily="18" charset="0"/>
                                </a:rPr>
                              </m:ctrlPr>
                            </m:dPr>
                            <m:e>
                              <m:r>
                                <a:rPr lang="en-US" sz="2600" b="1" i="1">
                                  <a:latin typeface="Cambria Math" panose="02040503050406030204" pitchFamily="18" charset="0"/>
                                </a:rPr>
                                <m:t>𝒒</m:t>
                              </m:r>
                            </m:e>
                          </m:d>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oMath>
                  </m:oMathPara>
                </a14:m>
                <a:endParaRPr lang="el-GR" b="1"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334000"/>
              </a:xfrm>
              <a:blipFill>
                <a:blip r:embed="rId3"/>
                <a:stretch>
                  <a:fillRect t="-2171" r="-460"/>
                </a:stretch>
              </a:blipFill>
            </p:spPr>
            <p:txBody>
              <a:bodyPr/>
              <a:lstStyle/>
              <a:p>
                <a:r>
                  <a:rPr lang="en-US">
                    <a:noFill/>
                  </a:rPr>
                  <a:t> </a:t>
                </a:r>
              </a:p>
            </p:txBody>
          </p:sp>
        </mc:Fallback>
      </mc:AlternateContent>
    </p:spTree>
    <p:extLst>
      <p:ext uri="{BB962C8B-B14F-4D97-AF65-F5344CB8AC3E}">
        <p14:creationId xmlns:p14="http://schemas.microsoft.com/office/powerpoint/2010/main" val="202780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48450" cy="5334000"/>
              </a:xfrm>
            </p:spPr>
            <p:txBody>
              <a:bodyPr>
                <a:normAutofit/>
              </a:bodyPr>
              <a:lstStyle/>
              <a:p>
                <a:r>
                  <a:rPr lang="el-GR" sz="3100" b="1" dirty="0" smtClean="0">
                    <a:latin typeface="Calibri" panose="020F0502020204030204" pitchFamily="34" charset="0"/>
                    <a:cs typeface="Calibri" panose="020F0502020204030204" pitchFamily="34" charset="0"/>
                  </a:rPr>
                  <a:t>Ηλεκτρικό πεδίο</a:t>
                </a:r>
                <a:endParaRPr lang="en-US" sz="3100" b="1" dirty="0" smtClean="0">
                  <a:latin typeface="Calibri" panose="020F0502020204030204" pitchFamily="34" charset="0"/>
                  <a:cs typeface="Calibri" panose="020F0502020204030204" pitchFamily="34" charset="0"/>
                </a:endParaRPr>
              </a:p>
              <a:p>
                <a:r>
                  <a:rPr lang="el-GR" sz="2500" b="1" dirty="0" smtClean="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sz="2500" b="1" i="1" smtClean="0">
                            <a:latin typeface="Cambria Math" panose="02040503050406030204" pitchFamily="18" charset="0"/>
                          </a:rPr>
                        </m:ctrlPr>
                      </m:accPr>
                      <m:e>
                        <m:r>
                          <a:rPr lang="en-US" sz="2500" b="1" i="1" smtClean="0">
                            <a:latin typeface="Cambria Math" panose="02040503050406030204" pitchFamily="18" charset="0"/>
                          </a:rPr>
                          <m:t>𝑬</m:t>
                        </m:r>
                      </m:e>
                    </m:acc>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από κατανομή φορτίου</a:t>
                </a:r>
              </a:p>
              <a:p>
                <a:endParaRPr lang="el-GR" sz="2500" b="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BS" sz="2500" b="1" i="1" smtClean="0">
                              <a:latin typeface="Cambria Math" panose="02040503050406030204" pitchFamily="18" charset="0"/>
                              <a:cs typeface="Calibri" panose="020F0502020204030204" pitchFamily="34" charset="0"/>
                            </a:rPr>
                          </m:ctrlPr>
                        </m:sSubPr>
                        <m:e>
                          <m:r>
                            <a:rPr lang="en-BS" sz="2500" b="1" i="1" smtClean="0">
                              <a:latin typeface="Cambria Math" panose="02040503050406030204" pitchFamily="18" charset="0"/>
                              <a:cs typeface="Calibri" panose="020F0502020204030204" pitchFamily="34" charset="0"/>
                            </a:rPr>
                            <m:t>𝑬</m:t>
                          </m:r>
                        </m:e>
                        <m:sub>
                          <m:r>
                            <a:rPr lang="en-BS" sz="2500" b="1" i="1" smtClean="0">
                              <a:latin typeface="Cambria Math" panose="02040503050406030204" pitchFamily="18" charset="0"/>
                              <a:cs typeface="Calibri" panose="020F0502020204030204" pitchFamily="34" charset="0"/>
                            </a:rPr>
                            <m:t>𝑷</m:t>
                          </m:r>
                        </m:sub>
                      </m:sSub>
                      <m:r>
                        <a:rPr lang="en-BS" sz="2500" b="1" i="1" smtClean="0">
                          <a:latin typeface="Cambria Math" panose="02040503050406030204" pitchFamily="18" charset="0"/>
                          <a:cs typeface="Calibri" panose="020F0502020204030204" pitchFamily="34" charset="0"/>
                        </a:rPr>
                        <m:t>=∫</m:t>
                      </m:r>
                      <m:r>
                        <a:rPr lang="en-BS" sz="2500" b="1" i="1" smtClean="0">
                          <a:latin typeface="Cambria Math" panose="02040503050406030204" pitchFamily="18" charset="0"/>
                          <a:cs typeface="Calibri" panose="020F0502020204030204" pitchFamily="34" charset="0"/>
                        </a:rPr>
                        <m:t>𝒅</m:t>
                      </m:r>
                      <m:sSub>
                        <m:sSubPr>
                          <m:ctrlPr>
                            <a:rPr lang="en-BS" sz="2500" b="1" i="1" smtClean="0">
                              <a:latin typeface="Cambria Math" panose="02040503050406030204" pitchFamily="18" charset="0"/>
                              <a:cs typeface="Calibri" panose="020F0502020204030204" pitchFamily="34" charset="0"/>
                            </a:rPr>
                          </m:ctrlPr>
                        </m:sSubPr>
                        <m:e>
                          <m:r>
                            <a:rPr lang="en-BS" sz="2500" b="1" i="1" smtClean="0">
                              <a:latin typeface="Cambria Math" panose="02040503050406030204" pitchFamily="18" charset="0"/>
                              <a:cs typeface="Calibri" panose="020F0502020204030204" pitchFamily="34" charset="0"/>
                            </a:rPr>
                            <m:t>𝑬</m:t>
                          </m:r>
                        </m:e>
                        <m:sub>
                          <m:r>
                            <a:rPr lang="en-BS" sz="2500" b="1" i="1" smtClean="0">
                              <a:latin typeface="Cambria Math" panose="02040503050406030204" pitchFamily="18" charset="0"/>
                              <a:cs typeface="Calibri" panose="020F0502020204030204" pitchFamily="34" charset="0"/>
                            </a:rPr>
                            <m:t>𝑷</m:t>
                          </m:r>
                        </m:sub>
                      </m:sSub>
                    </m:oMath>
                  </m:oMathPara>
                </a14:m>
                <a:endParaRPr lang="en-US" sz="2500" b="1"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Υπολογίζουμε το πεδίο </a:t>
                </a:r>
                <a14:m>
                  <m:oMath xmlns:m="http://schemas.openxmlformats.org/officeDocument/2006/math">
                    <m:r>
                      <a:rPr lang="en-BS" b="0" i="1">
                        <a:latin typeface="Cambria Math" panose="02040503050406030204" pitchFamily="18" charset="0"/>
                        <a:cs typeface="Calibri" panose="020F0502020204030204" pitchFamily="34" charset="0"/>
                      </a:rPr>
                      <m:t>𝑑</m:t>
                    </m:r>
                    <m:sSub>
                      <m:sSubPr>
                        <m:ctrlPr>
                          <a:rPr lang="en-BS" i="1">
                            <a:latin typeface="Cambria Math" panose="02040503050406030204" pitchFamily="18" charset="0"/>
                            <a:cs typeface="Calibri" panose="020F0502020204030204" pitchFamily="34" charset="0"/>
                          </a:rPr>
                        </m:ctrlPr>
                      </m:sSubPr>
                      <m:e>
                        <m:r>
                          <a:rPr lang="en-BS" b="0" i="1">
                            <a:latin typeface="Cambria Math" panose="02040503050406030204" pitchFamily="18" charset="0"/>
                            <a:cs typeface="Calibri" panose="020F0502020204030204" pitchFamily="34" charset="0"/>
                          </a:rPr>
                          <m:t>𝐸</m:t>
                        </m:r>
                      </m:e>
                      <m:sub>
                        <m:r>
                          <a:rPr lang="en-BS" b="0" i="1">
                            <a:latin typeface="Cambria Math" panose="02040503050406030204" pitchFamily="18" charset="0"/>
                            <a:cs typeface="Calibri" panose="020F0502020204030204" pitchFamily="34" charset="0"/>
                          </a:rPr>
                          <m:t>𝑃</m:t>
                        </m:r>
                      </m:sub>
                    </m:sSub>
                  </m:oMath>
                </a14:m>
                <a:r>
                  <a:rPr lang="el-GR" dirty="0" smtClean="0">
                    <a:latin typeface="Calibri" panose="020F0502020204030204" pitchFamily="34" charset="0"/>
                    <a:cs typeface="Calibri" panose="020F0502020204030204" pitchFamily="34" charset="0"/>
                  </a:rPr>
                  <a:t> εξ αιτίας σημειακού φορτίου </a:t>
                </a:r>
                <a14:m>
                  <m:oMath xmlns:m="http://schemas.openxmlformats.org/officeDocument/2006/math">
                    <m:r>
                      <a:rPr lang="en-BS" b="0" i="1" smtClean="0">
                        <a:latin typeface="Cambria Math" panose="02040503050406030204" pitchFamily="18" charset="0"/>
                        <a:cs typeface="Calibri" panose="020F0502020204030204" pitchFamily="34" charset="0"/>
                      </a:rPr>
                      <m:t>𝑑𝑞</m:t>
                    </m:r>
                  </m:oMath>
                </a14:m>
                <a:endParaRPr lang="en-BS"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Αθροίζουμε (ολοκληρώνοντας) τις συνεισφορές όλων των απειροστά μικρών φορτίων </a:t>
                </a:r>
                <a14:m>
                  <m:oMath xmlns:m="http://schemas.openxmlformats.org/officeDocument/2006/math">
                    <m:r>
                      <a:rPr lang="en-BS" b="0" i="1" smtClean="0">
                        <a:latin typeface="Cambria Math" panose="02040503050406030204" pitchFamily="18" charset="0"/>
                        <a:cs typeface="Calibri" panose="020F0502020204030204" pitchFamily="34" charset="0"/>
                      </a:rPr>
                      <m:t>𝑑𝑞</m:t>
                    </m:r>
                  </m:oMath>
                </a14:m>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της κατανομής</a:t>
                </a:r>
                <a:endParaRPr lang="el-GR" dirty="0" smtClean="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334000"/>
              </a:xfrm>
              <a:blipFill>
                <a:blip r:embed="rId3"/>
                <a:stretch>
                  <a:fillRect t="-1486"/>
                </a:stretch>
              </a:blipFill>
            </p:spPr>
            <p:txBody>
              <a:bodyPr/>
              <a:lstStyle/>
              <a:p>
                <a:r>
                  <a:rPr lang="en-US">
                    <a:noFill/>
                  </a:rPr>
                  <a:t> </a:t>
                </a:r>
              </a:p>
            </p:txBody>
          </p:sp>
        </mc:Fallback>
      </mc:AlternateContent>
    </p:spTree>
    <p:extLst>
      <p:ext uri="{BB962C8B-B14F-4D97-AF65-F5344CB8AC3E}">
        <p14:creationId xmlns:p14="http://schemas.microsoft.com/office/powerpoint/2010/main" val="44165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r>
              <a:rPr lang="en-US" dirty="0" smtClean="0"/>
              <a:t> </a:t>
            </a:r>
            <a:r>
              <a:rPr lang="el-GR" dirty="0"/>
              <a:t>(επανάληψη…)</a:t>
            </a:r>
          </a:p>
        </p:txBody>
      </p:sp>
      <p:pic>
        <p:nvPicPr>
          <p:cNvPr id="6" name="Picture 5"/>
          <p:cNvPicPr>
            <a:picLocks noChangeAspect="1"/>
          </p:cNvPicPr>
          <p:nvPr/>
        </p:nvPicPr>
        <p:blipFill>
          <a:blip r:embed="rId3"/>
          <a:stretch>
            <a:fillRect/>
          </a:stretch>
        </p:blipFill>
        <p:spPr>
          <a:xfrm>
            <a:off x="673835" y="1745516"/>
            <a:ext cx="3271202" cy="36619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0444" b="14051"/>
          <a:stretch/>
        </p:blipFill>
        <p:spPr>
          <a:xfrm>
            <a:off x="4355071" y="2057400"/>
            <a:ext cx="4345579" cy="305292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707099" y="5562600"/>
                <a:ext cx="3237938" cy="848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sz="2400" b="0" i="1" smtClean="0">
                              <a:latin typeface="Cambria Math" panose="02040503050406030204" pitchFamily="18" charset="0"/>
                            </a:rPr>
                          </m:ctrlPr>
                        </m:sSubPr>
                        <m:e>
                          <m:acc>
                            <m:accPr>
                              <m:chr m:val="⃗"/>
                              <m:ctrlPr>
                                <a:rPr lang="el-GR" sz="2400" i="1" smtClean="0">
                                  <a:latin typeface="Cambria Math" panose="02040503050406030204" pitchFamily="18" charset="0"/>
                                </a:rPr>
                              </m:ctrlPr>
                            </m:accPr>
                            <m:e>
                              <m:r>
                                <a:rPr lang="aa-ET" sz="2400" b="0" i="1" smtClean="0">
                                  <a:latin typeface="Cambria Math" panose="02040503050406030204" pitchFamily="18" charset="0"/>
                                </a:rPr>
                                <m:t>𝐸</m:t>
                              </m:r>
                            </m:e>
                          </m:acc>
                        </m:e>
                        <m:sub>
                          <m:r>
                            <a:rPr lang="aa-ET" sz="2400" b="0" i="1" smtClean="0">
                              <a:latin typeface="Cambria Math" panose="02040503050406030204" pitchFamily="18" charset="0"/>
                            </a:rPr>
                            <m:t>𝑃</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𝑒</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𝑄</m:t>
                          </m:r>
                        </m:num>
                        <m:den>
                          <m:r>
                            <a:rPr lang="en-US" sz="2400" b="0" i="1" smtClean="0">
                              <a:latin typeface="Cambria Math" panose="02040503050406030204" pitchFamily="18" charset="0"/>
                            </a:rPr>
                            <m:t>𝑥</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𝑙</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2</m:t>
                                  </m:r>
                                </m:sup>
                              </m:sSup>
                            </m:e>
                          </m:rad>
                        </m:den>
                      </m:f>
                      <m:acc>
                        <m:accPr>
                          <m:chr m:val="⃗"/>
                          <m:ctrlPr>
                            <a:rPr lang="aa-ET" sz="2400" b="0" i="1" smtClean="0">
                              <a:latin typeface="Cambria Math" panose="02040503050406030204" pitchFamily="18" charset="0"/>
                            </a:rPr>
                          </m:ctrlPr>
                        </m:accPr>
                        <m:e>
                          <m:r>
                            <a:rPr lang="aa-ET" sz="2400" b="0" i="1" smtClean="0">
                              <a:latin typeface="Cambria Math" panose="02040503050406030204" pitchFamily="18" charset="0"/>
                            </a:rPr>
                            <m:t>𝑖</m:t>
                          </m:r>
                        </m:e>
                      </m:acc>
                    </m:oMath>
                  </m:oMathPara>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07099" y="5562600"/>
                <a:ext cx="3237938" cy="848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57800" y="5562600"/>
                <a:ext cx="2667000" cy="9237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aa-ET" sz="2400" i="1">
                                  <a:latin typeface="Cambria Math" panose="02040503050406030204" pitchFamily="18" charset="0"/>
                                </a:rPr>
                                <m:t>𝐸</m:t>
                              </m:r>
                            </m:e>
                          </m:acc>
                        </m:e>
                        <m:sub>
                          <m:r>
                            <a:rPr lang="aa-ET" sz="2400" i="1">
                              <a:latin typeface="Cambria Math" panose="02040503050406030204" pitchFamily="18" charset="0"/>
                            </a:rPr>
                            <m:t>𝑃</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𝑒</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𝑄𝑥</m:t>
                          </m:r>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sup>
                          </m:sSup>
                        </m:den>
                      </m:f>
                      <m:acc>
                        <m:accPr>
                          <m:chr m:val="⃗"/>
                          <m:ctrlPr>
                            <a:rPr lang="aa-ET" sz="2400" i="1">
                              <a:latin typeface="Cambria Math" panose="02040503050406030204" pitchFamily="18" charset="0"/>
                            </a:rPr>
                          </m:ctrlPr>
                        </m:accPr>
                        <m:e>
                          <m:r>
                            <a:rPr lang="aa-ET" sz="2400" i="1">
                              <a:latin typeface="Cambria Math" panose="02040503050406030204" pitchFamily="18" charset="0"/>
                            </a:rPr>
                            <m:t>𝑖</m:t>
                          </m:r>
                        </m:e>
                      </m:acc>
                    </m:oMath>
                  </m:oMathPara>
                </a14:m>
                <a:endParaRPr lang="el-G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257800" y="5562600"/>
                <a:ext cx="2667000" cy="923714"/>
              </a:xfrm>
              <a:prstGeom prst="rect">
                <a:avLst/>
              </a:prstGeom>
              <a:blipFill>
                <a:blip r:embed="rId6"/>
                <a:stretch>
                  <a:fillRect r="-229"/>
                </a:stretch>
              </a:blipFill>
            </p:spPr>
            <p:txBody>
              <a:bodyPr/>
              <a:lstStyle/>
              <a:p>
                <a:r>
                  <a:rPr lang="en-US">
                    <a:noFill/>
                  </a:rPr>
                  <a:t> </a:t>
                </a:r>
              </a:p>
            </p:txBody>
          </p:sp>
        </mc:Fallback>
      </mc:AlternateContent>
      <p:sp>
        <p:nvSpPr>
          <p:cNvPr id="12" name="Rectangle 11"/>
          <p:cNvSpPr/>
          <p:nvPr/>
        </p:nvSpPr>
        <p:spPr>
          <a:xfrm>
            <a:off x="758015" y="1349603"/>
            <a:ext cx="2370329" cy="369332"/>
          </a:xfrm>
          <a:prstGeom prst="rect">
            <a:avLst/>
          </a:prstGeom>
        </p:spPr>
        <p:txBody>
          <a:bodyPr wrap="none">
            <a:spAutoFit/>
          </a:bodyPr>
          <a:lstStyle/>
          <a:p>
            <a:r>
              <a:rPr lang="el-GR" b="1" dirty="0" smtClean="0"/>
              <a:t>Κατανομές φορτίων</a:t>
            </a:r>
            <a:endParaRPr lang="en-US" b="1" dirty="0"/>
          </a:p>
        </p:txBody>
      </p:sp>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5135400" y="2999520"/>
              <a:ext cx="142560" cy="99720"/>
            </p14:xfrm>
          </p:contentPart>
        </mc:Choice>
        <mc:Fallback xmlns="">
          <p:pic>
            <p:nvPicPr>
              <p:cNvPr id="3" name="Ink 2"/>
              <p:cNvPicPr/>
              <p:nvPr/>
            </p:nvPicPr>
            <p:blipFill>
              <a:blip r:embed="rId8"/>
              <a:stretch>
                <a:fillRect/>
              </a:stretch>
            </p:blipFill>
            <p:spPr>
              <a:xfrm>
                <a:off x="5126400" y="2989800"/>
                <a:ext cx="162000" cy="119880"/>
              </a:xfrm>
              <a:prstGeom prst="rect">
                <a:avLst/>
              </a:prstGeom>
            </p:spPr>
          </p:pic>
        </mc:Fallback>
      </mc:AlternateContent>
    </p:spTree>
    <p:extLst>
      <p:ext uri="{BB962C8B-B14F-4D97-AF65-F5344CB8AC3E}">
        <p14:creationId xmlns:p14="http://schemas.microsoft.com/office/powerpoint/2010/main" val="3010653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81125"/>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i="1" dirty="0" smtClean="0">
                <a:latin typeface="Calibri" panose="020F0502020204030204" pitchFamily="34" charset="0"/>
                <a:cs typeface="Calibri" panose="020F0502020204030204" pitchFamily="34" charset="0"/>
              </a:rPr>
              <a:t>R</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 </a:t>
            </a:r>
            <a:r>
              <a:rPr lang="el-GR" sz="2000" dirty="0" smtClean="0">
                <a:latin typeface="Calibri" panose="020F0502020204030204" pitchFamily="34" charset="0"/>
                <a:cs typeface="Calibri" panose="020F0502020204030204" pitchFamily="34" charset="0"/>
              </a:rPr>
              <a:t>σε απόσταση </a:t>
            </a:r>
            <a:r>
              <a:rPr lang="en-US" sz="2000" i="1" dirty="0" smtClean="0">
                <a:latin typeface="Calibri" panose="020F0502020204030204" pitchFamily="34" charset="0"/>
                <a:cs typeface="Calibri" panose="020F0502020204030204" pitchFamily="34" charset="0"/>
              </a:rPr>
              <a:t>x</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και που βρίσκεται στον κάθετο άξονα που περνά από το κέντρο του δίσκου.</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48021"/>
            <a:ext cx="4095749" cy="355277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72760" y="3183840"/>
              <a:ext cx="4514040" cy="2479320"/>
            </p14:xfrm>
          </p:contentPart>
        </mc:Choice>
        <mc:Fallback xmlns="">
          <p:pic>
            <p:nvPicPr>
              <p:cNvPr id="4" name="Ink 3"/>
              <p:cNvPicPr/>
              <p:nvPr/>
            </p:nvPicPr>
            <p:blipFill>
              <a:blip r:embed="rId4"/>
              <a:stretch>
                <a:fillRect/>
              </a:stretch>
            </p:blipFill>
            <p:spPr>
              <a:xfrm>
                <a:off x="569160" y="3174480"/>
                <a:ext cx="4526280" cy="2500560"/>
              </a:xfrm>
              <a:prstGeom prst="rect">
                <a:avLst/>
              </a:prstGeom>
            </p:spPr>
          </p:pic>
        </mc:Fallback>
      </mc:AlternateContent>
    </p:spTree>
    <p:extLst>
      <p:ext uri="{BB962C8B-B14F-4D97-AF65-F5344CB8AC3E}">
        <p14:creationId xmlns:p14="http://schemas.microsoft.com/office/powerpoint/2010/main" val="4288189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 – Λύση:</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dirty="0" smtClean="0">
                <a:latin typeface="Calibri" panose="020F0502020204030204" pitchFamily="34" charset="0"/>
                <a:cs typeface="Calibri" panose="020F0502020204030204" pitchFamily="34" charset="0"/>
              </a:rPr>
              <a:t>R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541080" y="2562840"/>
              <a:ext cx="7772400" cy="3909960"/>
            </p14:xfrm>
          </p:contentPart>
        </mc:Choice>
        <mc:Fallback>
          <p:pic>
            <p:nvPicPr>
              <p:cNvPr id="6" name="Ink 5"/>
              <p:cNvPicPr/>
              <p:nvPr/>
            </p:nvPicPr>
            <p:blipFill>
              <a:blip r:embed="rId4"/>
              <a:stretch>
                <a:fillRect/>
              </a:stretch>
            </p:blipFill>
            <p:spPr>
              <a:xfrm>
                <a:off x="533160" y="2554920"/>
                <a:ext cx="7791840" cy="3926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493200" y="5853600"/>
              <a:ext cx="3235680" cy="236160"/>
            </p14:xfrm>
          </p:contentPart>
        </mc:Choice>
        <mc:Fallback>
          <p:pic>
            <p:nvPicPr>
              <p:cNvPr id="7" name="Ink 6"/>
              <p:cNvPicPr/>
              <p:nvPr/>
            </p:nvPicPr>
            <p:blipFill>
              <a:blip r:embed="rId6"/>
              <a:stretch>
                <a:fillRect/>
              </a:stretch>
            </p:blipFill>
            <p:spPr>
              <a:xfrm>
                <a:off x="484560" y="5843880"/>
                <a:ext cx="3252960" cy="255600"/>
              </a:xfrm>
              <a:prstGeom prst="rect">
                <a:avLst/>
              </a:prstGeom>
            </p:spPr>
          </p:pic>
        </mc:Fallback>
      </mc:AlternateContent>
      <mc:AlternateContent xmlns:mc="http://schemas.openxmlformats.org/markup-compatibility/2006">
        <mc:Choice xmlns:a14="http://schemas.microsoft.com/office/drawing/2010/main" Requires="a14">
          <p:sp>
            <p:nvSpPr>
              <p:cNvPr id="8" name="Horizontal Scroll 7"/>
              <p:cNvSpPr/>
              <p:nvPr/>
            </p:nvSpPr>
            <p:spPr>
              <a:xfrm>
                <a:off x="5181600" y="710292"/>
                <a:ext cx="3293194" cy="9661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BS" b="0" i="1" smtClean="0">
                              <a:solidFill>
                                <a:schemeClr val="tx1"/>
                              </a:solidFill>
                              <a:latin typeface="Cambria Math" panose="02040503050406030204" pitchFamily="18" charset="0"/>
                            </a:rPr>
                          </m:ctrlPr>
                        </m:dPr>
                        <m:e>
                          <m:r>
                            <a:rPr lang="en-BS" b="0" i="1" smtClean="0">
                              <a:solidFill>
                                <a:schemeClr val="tx1"/>
                              </a:solidFill>
                              <a:latin typeface="Cambria Math" panose="02040503050406030204" pitchFamily="18" charset="0"/>
                            </a:rPr>
                            <m:t>1</m:t>
                          </m:r>
                        </m:e>
                      </m:d>
                      <m:r>
                        <a:rPr lang="en-BS" b="0" i="1" smtClean="0">
                          <a:solidFill>
                            <a:schemeClr val="tx1"/>
                          </a:solidFill>
                          <a:latin typeface="Cambria Math" panose="02040503050406030204" pitchFamily="18" charset="0"/>
                        </a:rPr>
                        <m:t>   </m:t>
                      </m:r>
                      <m:r>
                        <a:rPr lang="en-BS" b="0" i="1" smtClean="0">
                          <a:solidFill>
                            <a:schemeClr val="tx1"/>
                          </a:solidFill>
                          <a:latin typeface="Cambria Math" panose="02040503050406030204" pitchFamily="18" charset="0"/>
                        </a:rPr>
                        <m:t>𝜎</m:t>
                      </m:r>
                      <m:r>
                        <a:rPr lang="en-BS" b="0" i="1" smtClean="0">
                          <a:solidFill>
                            <a:schemeClr val="tx1"/>
                          </a:solidFill>
                          <a:latin typeface="Cambria Math" panose="02040503050406030204" pitchFamily="18" charset="0"/>
                        </a:rPr>
                        <m:t>=</m:t>
                      </m:r>
                      <m:f>
                        <m:fPr>
                          <m:ctrlPr>
                            <a:rPr lang="en-BS" b="0" i="1" smtClean="0">
                              <a:solidFill>
                                <a:schemeClr val="tx1"/>
                              </a:solidFill>
                              <a:latin typeface="Cambria Math" panose="02040503050406030204" pitchFamily="18" charset="0"/>
                            </a:rPr>
                          </m:ctrlPr>
                        </m:fPr>
                        <m:num>
                          <m:r>
                            <a:rPr lang="en-BS" b="0" i="1" smtClean="0">
                              <a:solidFill>
                                <a:schemeClr val="tx1"/>
                              </a:solidFill>
                              <a:latin typeface="Cambria Math" panose="02040503050406030204" pitchFamily="18" charset="0"/>
                            </a:rPr>
                            <m:t>𝑄</m:t>
                          </m:r>
                        </m:num>
                        <m:den>
                          <m:r>
                            <a:rPr lang="en-BS" b="0" i="1" smtClean="0">
                              <a:solidFill>
                                <a:schemeClr val="tx1"/>
                              </a:solidFill>
                              <a:latin typeface="Cambria Math" panose="02040503050406030204" pitchFamily="18" charset="0"/>
                            </a:rPr>
                            <m:t>𝐴</m:t>
                          </m:r>
                        </m:den>
                      </m:f>
                      <m:r>
                        <a:rPr lang="en-BS" b="0" i="1" smtClean="0">
                          <a:solidFill>
                            <a:schemeClr val="tx1"/>
                          </a:solidFill>
                          <a:latin typeface="Cambria Math" panose="02040503050406030204" pitchFamily="18" charset="0"/>
                        </a:rPr>
                        <m:t>=</m:t>
                      </m:r>
                      <m:f>
                        <m:fPr>
                          <m:ctrlPr>
                            <a:rPr lang="en-BS" b="0" i="1" smtClean="0">
                              <a:solidFill>
                                <a:schemeClr val="tx1"/>
                              </a:solidFill>
                              <a:latin typeface="Cambria Math" panose="02040503050406030204" pitchFamily="18" charset="0"/>
                            </a:rPr>
                          </m:ctrlPr>
                        </m:fPr>
                        <m:num>
                          <m:r>
                            <a:rPr lang="en-BS" b="0" i="1" smtClean="0">
                              <a:solidFill>
                                <a:schemeClr val="tx1"/>
                              </a:solidFill>
                              <a:latin typeface="Cambria Math" panose="02040503050406030204" pitchFamily="18" charset="0"/>
                            </a:rPr>
                            <m:t>𝑑𝑞</m:t>
                          </m:r>
                        </m:num>
                        <m:den>
                          <m:r>
                            <a:rPr lang="en-BS" b="0" i="1" smtClean="0">
                              <a:solidFill>
                                <a:schemeClr val="tx1"/>
                              </a:solidFill>
                              <a:latin typeface="Cambria Math" panose="02040503050406030204" pitchFamily="18" charset="0"/>
                            </a:rPr>
                            <m:t>𝑑𝐴</m:t>
                          </m:r>
                        </m:den>
                      </m:f>
                      <m:r>
                        <a:rPr lang="en-BS" b="0" i="1" smtClean="0">
                          <a:solidFill>
                            <a:schemeClr val="tx1"/>
                          </a:solidFill>
                          <a:latin typeface="Cambria Math" panose="02040503050406030204" pitchFamily="18" charset="0"/>
                        </a:rPr>
                        <m:t>=</m:t>
                      </m:r>
                      <m:f>
                        <m:fPr>
                          <m:ctrlPr>
                            <a:rPr lang="en-BS" b="0" i="1" smtClean="0">
                              <a:solidFill>
                                <a:schemeClr val="tx1"/>
                              </a:solidFill>
                              <a:latin typeface="Cambria Math" panose="02040503050406030204" pitchFamily="18" charset="0"/>
                            </a:rPr>
                          </m:ctrlPr>
                        </m:fPr>
                        <m:num>
                          <m:r>
                            <a:rPr lang="en-BS" b="0" i="1" smtClean="0">
                              <a:solidFill>
                                <a:schemeClr val="tx1"/>
                              </a:solidFill>
                              <a:latin typeface="Cambria Math" panose="02040503050406030204" pitchFamily="18" charset="0"/>
                            </a:rPr>
                            <m:t>𝑑𝑞</m:t>
                          </m:r>
                        </m:num>
                        <m:den>
                          <m:r>
                            <a:rPr lang="en-BS" b="0" i="1" smtClean="0">
                              <a:solidFill>
                                <a:schemeClr val="tx1"/>
                              </a:solidFill>
                              <a:latin typeface="Cambria Math" panose="02040503050406030204" pitchFamily="18" charset="0"/>
                            </a:rPr>
                            <m:t>2</m:t>
                          </m:r>
                          <m:r>
                            <a:rPr lang="en-BS" b="0" i="1" smtClean="0">
                              <a:solidFill>
                                <a:schemeClr val="tx1"/>
                              </a:solidFill>
                              <a:latin typeface="Cambria Math" panose="02040503050406030204" pitchFamily="18" charset="0"/>
                            </a:rPr>
                            <m:t>𝜋</m:t>
                          </m:r>
                          <m:r>
                            <a:rPr lang="en-BS" b="0" i="1" smtClean="0">
                              <a:solidFill>
                                <a:schemeClr val="tx1"/>
                              </a:solidFill>
                              <a:latin typeface="Cambria Math" panose="02040503050406030204" pitchFamily="18" charset="0"/>
                            </a:rPr>
                            <m:t>𝑟𝑑𝑟</m:t>
                          </m:r>
                        </m:den>
                      </m:f>
                    </m:oMath>
                  </m:oMathPara>
                </a14:m>
                <a:endParaRPr lang="el-GR" dirty="0">
                  <a:solidFill>
                    <a:schemeClr val="tx1"/>
                  </a:solidFill>
                </a:endParaRPr>
              </a:p>
            </p:txBody>
          </p:sp>
        </mc:Choice>
        <mc:Fallback>
          <p:sp>
            <p:nvSpPr>
              <p:cNvPr id="8" name="Horizontal Scroll 7"/>
              <p:cNvSpPr>
                <a:spLocks noRot="1" noChangeAspect="1" noMove="1" noResize="1" noEditPoints="1" noAdjustHandles="1" noChangeArrowheads="1" noChangeShapeType="1" noTextEdit="1"/>
              </p:cNvSpPr>
              <p:nvPr/>
            </p:nvSpPr>
            <p:spPr>
              <a:xfrm>
                <a:off x="5181600" y="710292"/>
                <a:ext cx="3293194" cy="966108"/>
              </a:xfrm>
              <a:prstGeom prst="horizontalScroll">
                <a:avLst/>
              </a:prstGeom>
              <a:blipFill>
                <a:blip r:embed="rId7"/>
                <a:stretch>
                  <a:fillRect/>
                </a:stretch>
              </a:blipFill>
              <a:ln w="28575"/>
            </p:spPr>
            <p:txBody>
              <a:bodyPr/>
              <a:lstStyle/>
              <a:p>
                <a:r>
                  <a:rPr lang="en-US">
                    <a:noFill/>
                  </a:rPr>
                  <a:t> </a:t>
                </a:r>
              </a:p>
            </p:txBody>
          </p:sp>
        </mc:Fallback>
      </mc:AlternateContent>
    </p:spTree>
    <p:extLst>
      <p:ext uri="{BB962C8B-B14F-4D97-AF65-F5344CB8AC3E}">
        <p14:creationId xmlns:p14="http://schemas.microsoft.com/office/powerpoint/2010/main" val="410174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9020</TotalTime>
  <Words>982</Words>
  <Application>Microsoft Office PowerPoint</Application>
  <PresentationFormat>On-screen Show (4:3)</PresentationFormat>
  <Paragraphs>200</Paragraphs>
  <Slides>34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Φυσική για Μηχανικούς</vt:lpstr>
      <vt:lpstr>Φυσική για Μηχανικούς</vt:lpstr>
      <vt:lpstr>Ηλεκτρικό Δυναμικό</vt:lpstr>
      <vt:lpstr>Ηλεκτρικό Δυναμικό</vt:lpstr>
      <vt:lpstr>Ηλεκτρικό Δυναμικό</vt:lpstr>
      <vt:lpstr>Ηλεκτρικό Δυναμικό</vt:lpstr>
      <vt:lpstr>Ηλεκτρικό Δυναμικό</vt:lpstr>
      <vt:lpstr>Ηλεκτρικό Δυναμικό</vt:lpstr>
      <vt:lpstr>Ηλεκτρικό Δυναμικό</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883</cp:revision>
  <cp:lastPrinted>2019-11-14T08:09:52Z</cp:lastPrinted>
  <dcterms:created xsi:type="dcterms:W3CDTF">2006-08-16T00:00:00Z</dcterms:created>
  <dcterms:modified xsi:type="dcterms:W3CDTF">2021-12-16T15:42:52Z</dcterms:modified>
  <cp:contentStatus/>
</cp:coreProperties>
</file>